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4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5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0" r:id="rId4"/>
    <p:sldMasterId id="2147484214" r:id="rId5"/>
    <p:sldMasterId id="2147484269" r:id="rId6"/>
    <p:sldMasterId id="2147484310" r:id="rId7"/>
    <p:sldMasterId id="2147484316" r:id="rId8"/>
    <p:sldMasterId id="2147484502" r:id="rId9"/>
  </p:sldMasterIdLst>
  <p:notesMasterIdLst>
    <p:notesMasterId r:id="rId21"/>
  </p:notesMasterIdLst>
  <p:handoutMasterIdLst>
    <p:handoutMasterId r:id="rId22"/>
  </p:handoutMasterIdLst>
  <p:sldIdLst>
    <p:sldId id="499" r:id="rId10"/>
    <p:sldId id="2147483053" r:id="rId11"/>
    <p:sldId id="2147483054" r:id="rId12"/>
    <p:sldId id="2147483058" r:id="rId13"/>
    <p:sldId id="2147483055" r:id="rId14"/>
    <p:sldId id="2147483056" r:id="rId15"/>
    <p:sldId id="2147483057" r:id="rId16"/>
    <p:sldId id="2147483059" r:id="rId17"/>
    <p:sldId id="268" r:id="rId18"/>
    <p:sldId id="2147470738" r:id="rId19"/>
    <p:sldId id="2147470736" r:id="rId20"/>
  </p:sldIdLst>
  <p:sldSz cx="12192000" cy="6858000"/>
  <p:notesSz cx="6858000" cy="9144000"/>
  <p:embeddedFontLst>
    <p:embeddedFont>
      <p:font typeface="MS PGothic" panose="020B0600070205080204" pitchFamily="34" charset="-128"/>
      <p:regular r:id="rId23"/>
    </p:embeddedFont>
    <p:embeddedFont>
      <p:font typeface="CiscoSansTT" panose="020B0503020201020303" pitchFamily="34" charset="0"/>
      <p:regular r:id="rId24"/>
      <p:bold r:id="rId25"/>
      <p:italic r:id="rId26"/>
      <p:boldItalic r:id="rId27"/>
    </p:embeddedFont>
    <p:embeddedFont>
      <p:font typeface="CiscoSansTT ExtraLight" panose="020B0303020201020303" pitchFamily="34" charset="0"/>
      <p:regular r:id="rId28"/>
      <p:italic r:id="rId29"/>
    </p:embeddedFont>
    <p:embeddedFont>
      <p:font typeface="CiscoSansTT Light" panose="020B0503020201020303" pitchFamily="34" charset="0"/>
      <p:regular r:id="rId30"/>
      <p:italic r:id="rId31"/>
    </p:embeddedFont>
    <p:embeddedFont>
      <p:font typeface="CiscoSansTT Thin" panose="020B0203020201020303" pitchFamily="34" charset="0"/>
      <p:regular r:id="rId32"/>
      <p:italic r:id="rId33"/>
    </p:embeddedFont>
  </p:embeddedFontLst>
  <p:custDataLst>
    <p:tags r:id="rId34"/>
  </p:custDataLst>
  <p:defaultTextStyle>
    <a:defPPr>
      <a:defRPr lang="en-US"/>
    </a:defPPr>
    <a:lvl1pPr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5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1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67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23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79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35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91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47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C09946-FD07-528F-2AC2-017351FF4E1E}" name="Jose Avalos (joseaval)" initials="J(" userId="S::joseaval@cisco.com::7d36214a-e9c3-4002-b067-a7cacafbd263" providerId="AD"/>
  <p188:author id="{7EAC4F5C-28A8-C9E5-F3F8-523D24D0BDD9}" name="Oliver Tuszik (otuszik)" initials="O(" userId="S::otuszik@cisco.com::018275a1-b5b8-4c0f-ba53-7c06c8d13f3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8181"/>
    <a:srgbClr val="0D2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7BF0D4-0175-427C-8E24-BA0DC1699631}" v="15" dt="2025-02-17T16:37:33.453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378" autoAdjust="0"/>
  </p:normalViewPr>
  <p:slideViewPr>
    <p:cSldViewPr snapToGrid="0">
      <p:cViewPr varScale="1">
        <p:scale>
          <a:sx n="103" d="100"/>
          <a:sy n="103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2262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tags" Target="tags/tag1.xml"/><Relationship Id="rId42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gene Morozov -X (emorozov - INLEA HOLDINGS INC at Cisco)" userId="1c0445c6-c12d-478b-ad42-83c1357c275d" providerId="ADAL" clId="{C97BF0D4-0175-427C-8E24-BA0DC1699631}"/>
    <pc:docChg chg="undo redo custSel addSld delSld modSld sldOrd delMainMaster">
      <pc:chgData name="Eugene Morozov -X (emorozov - INLEA HOLDINGS INC at Cisco)" userId="1c0445c6-c12d-478b-ad42-83c1357c275d" providerId="ADAL" clId="{C97BF0D4-0175-427C-8E24-BA0DC1699631}" dt="2025-02-17T16:45:56.580" v="1657" actId="20577"/>
      <pc:docMkLst>
        <pc:docMk/>
      </pc:docMkLst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586287482" sldId="257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3905308256" sldId="259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680778119" sldId="261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79935998" sldId="26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308341317" sldId="267"/>
        </pc:sldMkLst>
      </pc:sldChg>
      <pc:sldChg chg="modSp mod">
        <pc:chgData name="Eugene Morozov -X (emorozov - INLEA HOLDINGS INC at Cisco)" userId="1c0445c6-c12d-478b-ad42-83c1357c275d" providerId="ADAL" clId="{C97BF0D4-0175-427C-8E24-BA0DC1699631}" dt="2025-02-17T16:22:17.845" v="1115" actId="6549"/>
        <pc:sldMkLst>
          <pc:docMk/>
          <pc:sldMk cId="1279361700" sldId="268"/>
        </pc:sldMkLst>
        <pc:spChg chg="mod">
          <ac:chgData name="Eugene Morozov -X (emorozov - INLEA HOLDINGS INC at Cisco)" userId="1c0445c6-c12d-478b-ad42-83c1357c275d" providerId="ADAL" clId="{C97BF0D4-0175-427C-8E24-BA0DC1699631}" dt="2025-02-17T16:22:17.845" v="1115" actId="6549"/>
          <ac:spMkLst>
            <pc:docMk/>
            <pc:sldMk cId="1279361700" sldId="268"/>
            <ac:spMk id="2" creationId="{5B8097BE-C3D2-E369-1415-5F8F1B5533AB}"/>
          </ac:spMkLst>
        </pc:spChg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4016201447" sldId="269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145308502" sldId="270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430739007" sldId="271"/>
        </pc:sldMkLst>
      </pc:sldChg>
      <pc:sldChg chg="modSp mod">
        <pc:chgData name="Eugene Morozov -X (emorozov - INLEA HOLDINGS INC at Cisco)" userId="1c0445c6-c12d-478b-ad42-83c1357c275d" providerId="ADAL" clId="{C97BF0D4-0175-427C-8E24-BA0DC1699631}" dt="2025-02-17T13:32:20.407" v="17" actId="6549"/>
        <pc:sldMkLst>
          <pc:docMk/>
          <pc:sldMk cId="547363338" sldId="499"/>
        </pc:sldMkLst>
        <pc:spChg chg="mod">
          <ac:chgData name="Eugene Morozov -X (emorozov - INLEA HOLDINGS INC at Cisco)" userId="1c0445c6-c12d-478b-ad42-83c1357c275d" providerId="ADAL" clId="{C97BF0D4-0175-427C-8E24-BA0DC1699631}" dt="2025-02-17T13:32:20.407" v="17" actId="6549"/>
          <ac:spMkLst>
            <pc:docMk/>
            <pc:sldMk cId="547363338" sldId="499"/>
            <ac:spMk id="4" creationId="{00000000-0000-0000-0000-000000000000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3:32:09.603" v="14" actId="20577"/>
          <ac:spMkLst>
            <pc:docMk/>
            <pc:sldMk cId="547363338" sldId="499"/>
            <ac:spMk id="11" creationId="{00000000-0000-0000-0000-000000000000}"/>
          </ac:spMkLst>
        </pc:spChg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16905714" sldId="2076136537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2508027938" sldId="214747088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057224938" sldId="2147472152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15716120" sldId="2147477861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27792504" sldId="214747788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708451798" sldId="214748224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466542108" sldId="214748258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475592219" sldId="2147482597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021444962" sldId="2147482599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2174192421" sldId="2147482792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0" sldId="2147482820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540948328" sldId="2147482851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63135927" sldId="214748285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083156434" sldId="214748287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728154947" sldId="2147482893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752833974" sldId="2147482910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1542778962" sldId="214748296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772898341" sldId="214748299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3800178103" sldId="214748300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619697724" sldId="2147483032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2517528805" sldId="214748303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2613660629" sldId="2147483037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226560144" sldId="2147483038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70373579" sldId="2147483039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862118934" sldId="2147483042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856163963" sldId="2147483044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045698138" sldId="2147483046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699890149" sldId="2147483048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2096093801" sldId="2147483050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839494630" sldId="2147483051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589018531" sldId="2147483052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675114593" sldId="2147483054"/>
        </pc:sldMkLst>
      </pc:sldChg>
      <pc:sldChg chg="addSp delSp modSp new mod modClrScheme chgLayout">
        <pc:chgData name="Eugene Morozov -X (emorozov - INLEA HOLDINGS INC at Cisco)" userId="1c0445c6-c12d-478b-ad42-83c1357c275d" providerId="ADAL" clId="{C97BF0D4-0175-427C-8E24-BA0DC1699631}" dt="2025-02-17T13:58:07.981" v="449" actId="1076"/>
        <pc:sldMkLst>
          <pc:docMk/>
          <pc:sldMk cId="2160335461" sldId="2147483054"/>
        </pc:sldMkLst>
        <pc:spChg chg="mod ord">
          <ac:chgData name="Eugene Morozov -X (emorozov - INLEA HOLDINGS INC at Cisco)" userId="1c0445c6-c12d-478b-ad42-83c1357c275d" providerId="ADAL" clId="{C97BF0D4-0175-427C-8E24-BA0DC1699631}" dt="2025-02-17T13:55:06.150" v="442" actId="6549"/>
          <ac:spMkLst>
            <pc:docMk/>
            <pc:sldMk cId="2160335461" sldId="2147483054"/>
            <ac:spMk id="2" creationId="{2EA6F599-AA08-A26D-4564-21A5B63F41B1}"/>
          </ac:spMkLst>
        </pc:spChg>
        <pc:spChg chg="mod ord">
          <ac:chgData name="Eugene Morozov -X (emorozov - INLEA HOLDINGS INC at Cisco)" userId="1c0445c6-c12d-478b-ad42-83c1357c275d" providerId="ADAL" clId="{C97BF0D4-0175-427C-8E24-BA0DC1699631}" dt="2025-02-17T13:41:34.299" v="155" actId="700"/>
          <ac:spMkLst>
            <pc:docMk/>
            <pc:sldMk cId="2160335461" sldId="2147483054"/>
            <ac:spMk id="3" creationId="{CDABB735-AEB0-76D8-AADD-8AB2332EEF15}"/>
          </ac:spMkLst>
        </pc:spChg>
        <pc:picChg chg="add del">
          <ac:chgData name="Eugene Morozov -X (emorozov - INLEA HOLDINGS INC at Cisco)" userId="1c0445c6-c12d-478b-ad42-83c1357c275d" providerId="ADAL" clId="{C97BF0D4-0175-427C-8E24-BA0DC1699631}" dt="2025-02-17T13:32:46.758" v="31" actId="22"/>
          <ac:picMkLst>
            <pc:docMk/>
            <pc:sldMk cId="2160335461" sldId="2147483054"/>
            <ac:picMk id="5" creationId="{C78CEBCB-FB79-C4EF-9FC1-5A1DA108F589}"/>
          </ac:picMkLst>
        </pc:picChg>
        <pc:picChg chg="add del mod">
          <ac:chgData name="Eugene Morozov -X (emorozov - INLEA HOLDINGS INC at Cisco)" userId="1c0445c6-c12d-478b-ad42-83c1357c275d" providerId="ADAL" clId="{C97BF0D4-0175-427C-8E24-BA0DC1699631}" dt="2025-02-17T13:57:10.055" v="443" actId="478"/>
          <ac:picMkLst>
            <pc:docMk/>
            <pc:sldMk cId="2160335461" sldId="2147483054"/>
            <ac:picMk id="7" creationId="{8A293AD4-75F1-C056-6A0B-8120083D6F8E}"/>
          </ac:picMkLst>
        </pc:picChg>
        <pc:picChg chg="add del mod">
          <ac:chgData name="Eugene Morozov -X (emorozov - INLEA HOLDINGS INC at Cisco)" userId="1c0445c6-c12d-478b-ad42-83c1357c275d" providerId="ADAL" clId="{C97BF0D4-0175-427C-8E24-BA0DC1699631}" dt="2025-02-17T13:57:58.637" v="446" actId="478"/>
          <ac:picMkLst>
            <pc:docMk/>
            <pc:sldMk cId="2160335461" sldId="2147483054"/>
            <ac:picMk id="9" creationId="{ADD50125-7AB7-4CE4-B76F-0089E81A9FAB}"/>
          </ac:picMkLst>
        </pc:picChg>
        <pc:picChg chg="add mod">
          <ac:chgData name="Eugene Morozov -X (emorozov - INLEA HOLDINGS INC at Cisco)" userId="1c0445c6-c12d-478b-ad42-83c1357c275d" providerId="ADAL" clId="{C97BF0D4-0175-427C-8E24-BA0DC1699631}" dt="2025-02-17T13:58:07.981" v="449" actId="1076"/>
          <ac:picMkLst>
            <pc:docMk/>
            <pc:sldMk cId="2160335461" sldId="2147483054"/>
            <ac:picMk id="11" creationId="{A8DB9FA6-6CE8-6BE7-134A-0B400557B95D}"/>
          </ac:picMkLst>
        </pc:picChg>
      </pc:sldChg>
      <pc:sldChg chg="addSp delSp modSp new mod">
        <pc:chgData name="Eugene Morozov -X (emorozov - INLEA HOLDINGS INC at Cisco)" userId="1c0445c6-c12d-478b-ad42-83c1357c275d" providerId="ADAL" clId="{C97BF0D4-0175-427C-8E24-BA0DC1699631}" dt="2025-02-17T16:35:19.859" v="1326" actId="1076"/>
        <pc:sldMkLst>
          <pc:docMk/>
          <pc:sldMk cId="1555311088" sldId="2147483055"/>
        </pc:sldMkLst>
        <pc:spChg chg="mod">
          <ac:chgData name="Eugene Morozov -X (emorozov - INLEA HOLDINGS INC at Cisco)" userId="1c0445c6-c12d-478b-ad42-83c1357c275d" providerId="ADAL" clId="{C97BF0D4-0175-427C-8E24-BA0DC1699631}" dt="2025-02-17T13:54:29.971" v="396" actId="20577"/>
          <ac:spMkLst>
            <pc:docMk/>
            <pc:sldMk cId="1555311088" sldId="2147483055"/>
            <ac:spMk id="2" creationId="{A65A2FC1-901C-BB90-ACB9-B14294D56E96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6:35:17.185" v="1325" actId="14100"/>
          <ac:spMkLst>
            <pc:docMk/>
            <pc:sldMk cId="1555311088" sldId="2147483055"/>
            <ac:spMk id="3" creationId="{92B477A4-3D2F-3791-3B0E-0A1C2573C640}"/>
          </ac:spMkLst>
        </pc:spChg>
        <pc:picChg chg="add del mod">
          <ac:chgData name="Eugene Morozov -X (emorozov - INLEA HOLDINGS INC at Cisco)" userId="1c0445c6-c12d-478b-ad42-83c1357c275d" providerId="ADAL" clId="{C97BF0D4-0175-427C-8E24-BA0DC1699631}" dt="2025-02-17T14:08:51.754" v="573" actId="478"/>
          <ac:picMkLst>
            <pc:docMk/>
            <pc:sldMk cId="1555311088" sldId="2147483055"/>
            <ac:picMk id="5" creationId="{4AF37FC2-1B47-72EB-AFBC-F20A7FC64132}"/>
          </ac:picMkLst>
        </pc:picChg>
        <pc:picChg chg="add mod">
          <ac:chgData name="Eugene Morozov -X (emorozov - INLEA HOLDINGS INC at Cisco)" userId="1c0445c6-c12d-478b-ad42-83c1357c275d" providerId="ADAL" clId="{C97BF0D4-0175-427C-8E24-BA0DC1699631}" dt="2025-02-17T16:35:19.859" v="1326" actId="1076"/>
          <ac:picMkLst>
            <pc:docMk/>
            <pc:sldMk cId="1555311088" sldId="2147483055"/>
            <ac:picMk id="7" creationId="{7462C59F-96CF-8867-F5C9-501DFBE4A490}"/>
          </ac:picMkLst>
        </pc:picChg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761382516" sldId="2147483055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2042464604" sldId="2147483056"/>
        </pc:sldMkLst>
      </pc:sldChg>
      <pc:sldChg chg="addSp modSp new mod">
        <pc:chgData name="Eugene Morozov -X (emorozov - INLEA HOLDINGS INC at Cisco)" userId="1c0445c6-c12d-478b-ad42-83c1357c275d" providerId="ADAL" clId="{C97BF0D4-0175-427C-8E24-BA0DC1699631}" dt="2025-02-17T16:13:57.140" v="843" actId="20577"/>
        <pc:sldMkLst>
          <pc:docMk/>
          <pc:sldMk cId="2699047796" sldId="2147483056"/>
        </pc:sldMkLst>
        <pc:spChg chg="mod">
          <ac:chgData name="Eugene Morozov -X (emorozov - INLEA HOLDINGS INC at Cisco)" userId="1c0445c6-c12d-478b-ad42-83c1357c275d" providerId="ADAL" clId="{C97BF0D4-0175-427C-8E24-BA0DC1699631}" dt="2025-02-17T14:17:29.147" v="632" actId="20577"/>
          <ac:spMkLst>
            <pc:docMk/>
            <pc:sldMk cId="2699047796" sldId="2147483056"/>
            <ac:spMk id="2" creationId="{92C49714-A0FC-41A7-76A4-DFDCBACCCB5C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6:13:57.140" v="843" actId="20577"/>
          <ac:spMkLst>
            <pc:docMk/>
            <pc:sldMk cId="2699047796" sldId="2147483056"/>
            <ac:spMk id="3" creationId="{18A61146-4E48-229C-17EB-522BCBC2CD24}"/>
          </ac:spMkLst>
        </pc:spChg>
        <pc:picChg chg="add mod">
          <ac:chgData name="Eugene Morozov -X (emorozov - INLEA HOLDINGS INC at Cisco)" userId="1c0445c6-c12d-478b-ad42-83c1357c275d" providerId="ADAL" clId="{C97BF0D4-0175-427C-8E24-BA0DC1699631}" dt="2025-02-17T14:22:41.935" v="686" actId="1076"/>
          <ac:picMkLst>
            <pc:docMk/>
            <pc:sldMk cId="2699047796" sldId="2147483056"/>
            <ac:picMk id="5" creationId="{2B0D407E-443D-6837-4382-8DC4808CDE83}"/>
          </ac:picMkLst>
        </pc:picChg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97584993" sldId="2147483057"/>
        </pc:sldMkLst>
      </pc:sldChg>
      <pc:sldChg chg="addSp modSp new mod">
        <pc:chgData name="Eugene Morozov -X (emorozov - INLEA HOLDINGS INC at Cisco)" userId="1c0445c6-c12d-478b-ad42-83c1357c275d" providerId="ADAL" clId="{C97BF0D4-0175-427C-8E24-BA0DC1699631}" dt="2025-02-17T16:24:39.364" v="1188" actId="6549"/>
        <pc:sldMkLst>
          <pc:docMk/>
          <pc:sldMk cId="187080861" sldId="2147483057"/>
        </pc:sldMkLst>
        <pc:spChg chg="mod">
          <ac:chgData name="Eugene Morozov -X (emorozov - INLEA HOLDINGS INC at Cisco)" userId="1c0445c6-c12d-478b-ad42-83c1357c275d" providerId="ADAL" clId="{C97BF0D4-0175-427C-8E24-BA0DC1699631}" dt="2025-02-17T16:15:04.171" v="868" actId="20577"/>
          <ac:spMkLst>
            <pc:docMk/>
            <pc:sldMk cId="187080861" sldId="2147483057"/>
            <ac:spMk id="2" creationId="{2906F2C5-B33B-8ABC-853B-4A233CC6B36C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6:24:39.364" v="1188" actId="6549"/>
          <ac:spMkLst>
            <pc:docMk/>
            <pc:sldMk cId="187080861" sldId="2147483057"/>
            <ac:spMk id="3" creationId="{0A88C91D-1ECA-1A01-8627-EA85168C5FB7}"/>
          </ac:spMkLst>
        </pc:spChg>
        <pc:picChg chg="add mod">
          <ac:chgData name="Eugene Morozov -X (emorozov - INLEA HOLDINGS INC at Cisco)" userId="1c0445c6-c12d-478b-ad42-83c1357c275d" providerId="ADAL" clId="{C97BF0D4-0175-427C-8E24-BA0DC1699631}" dt="2025-02-17T16:19:10.478" v="873" actId="14100"/>
          <ac:picMkLst>
            <pc:docMk/>
            <pc:sldMk cId="187080861" sldId="2147483057"/>
            <ac:picMk id="5" creationId="{54F60C97-80C9-E14C-F191-99D160FE2652}"/>
          </ac:picMkLst>
        </pc:picChg>
      </pc:sldChg>
      <pc:sldChg chg="addSp delSp modSp new mod ord">
        <pc:chgData name="Eugene Morozov -X (emorozov - INLEA HOLDINGS INC at Cisco)" userId="1c0445c6-c12d-478b-ad42-83c1357c275d" providerId="ADAL" clId="{C97BF0D4-0175-427C-8E24-BA0DC1699631}" dt="2025-02-17T16:45:26.460" v="1617" actId="20577"/>
        <pc:sldMkLst>
          <pc:docMk/>
          <pc:sldMk cId="2946006694" sldId="2147483058"/>
        </pc:sldMkLst>
        <pc:spChg chg="mod">
          <ac:chgData name="Eugene Morozov -X (emorozov - INLEA HOLDINGS INC at Cisco)" userId="1c0445c6-c12d-478b-ad42-83c1357c275d" providerId="ADAL" clId="{C97BF0D4-0175-427C-8E24-BA0DC1699631}" dt="2025-02-17T16:29:11.160" v="1203" actId="20577"/>
          <ac:spMkLst>
            <pc:docMk/>
            <pc:sldMk cId="2946006694" sldId="2147483058"/>
            <ac:spMk id="2" creationId="{84EDC261-D25F-C1EA-8BB6-D6021CD76F5E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6:45:26.460" v="1617" actId="20577"/>
          <ac:spMkLst>
            <pc:docMk/>
            <pc:sldMk cId="2946006694" sldId="2147483058"/>
            <ac:spMk id="3" creationId="{39AF213A-7C84-39AC-C4C1-37754767092B}"/>
          </ac:spMkLst>
        </pc:spChg>
        <pc:spChg chg="add">
          <ac:chgData name="Eugene Morozov -X (emorozov - INLEA HOLDINGS INC at Cisco)" userId="1c0445c6-c12d-478b-ad42-83c1357c275d" providerId="ADAL" clId="{C97BF0D4-0175-427C-8E24-BA0DC1699631}" dt="2025-02-17T16:33:24.276" v="1281"/>
          <ac:spMkLst>
            <pc:docMk/>
            <pc:sldMk cId="2946006694" sldId="2147483058"/>
            <ac:spMk id="8" creationId="{FF2F8798-6FAD-2C54-948F-270110E3E143}"/>
          </ac:spMkLst>
        </pc:spChg>
        <pc:spChg chg="add mod">
          <ac:chgData name="Eugene Morozov -X (emorozov - INLEA HOLDINGS INC at Cisco)" userId="1c0445c6-c12d-478b-ad42-83c1357c275d" providerId="ADAL" clId="{C97BF0D4-0175-427C-8E24-BA0DC1699631}" dt="2025-02-17T16:33:28.458" v="1283"/>
          <ac:spMkLst>
            <pc:docMk/>
            <pc:sldMk cId="2946006694" sldId="2147483058"/>
            <ac:spMk id="9" creationId="{A35CF917-F87F-489C-3214-AD3385F20A8F}"/>
          </ac:spMkLst>
        </pc:spChg>
        <pc:spChg chg="add">
          <ac:chgData name="Eugene Morozov -X (emorozov - INLEA HOLDINGS INC at Cisco)" userId="1c0445c6-c12d-478b-ad42-83c1357c275d" providerId="ADAL" clId="{C97BF0D4-0175-427C-8E24-BA0DC1699631}" dt="2025-02-17T16:33:34.123" v="1286"/>
          <ac:spMkLst>
            <pc:docMk/>
            <pc:sldMk cId="2946006694" sldId="2147483058"/>
            <ac:spMk id="10" creationId="{240DE101-0E57-1A30-50E6-5D6924B6086E}"/>
          </ac:spMkLst>
        </pc:spChg>
        <pc:spChg chg="add">
          <ac:chgData name="Eugene Morozov -X (emorozov - INLEA HOLDINGS INC at Cisco)" userId="1c0445c6-c12d-478b-ad42-83c1357c275d" providerId="ADAL" clId="{C97BF0D4-0175-427C-8E24-BA0DC1699631}" dt="2025-02-17T16:33:44.901" v="1287"/>
          <ac:spMkLst>
            <pc:docMk/>
            <pc:sldMk cId="2946006694" sldId="2147483058"/>
            <ac:spMk id="11" creationId="{7B783702-891E-2747-547B-D222AEEFBBA3}"/>
          </ac:spMkLst>
        </pc:spChg>
        <pc:spChg chg="add">
          <ac:chgData name="Eugene Morozov -X (emorozov - INLEA HOLDINGS INC at Cisco)" userId="1c0445c6-c12d-478b-ad42-83c1357c275d" providerId="ADAL" clId="{C97BF0D4-0175-427C-8E24-BA0DC1699631}" dt="2025-02-17T16:37:28.851" v="1357"/>
          <ac:spMkLst>
            <pc:docMk/>
            <pc:sldMk cId="2946006694" sldId="2147483058"/>
            <ac:spMk id="12" creationId="{8499EC06-A08D-D7BD-69AA-02462ED3C50C}"/>
          </ac:spMkLst>
        </pc:spChg>
        <pc:picChg chg="add del mod">
          <ac:chgData name="Eugene Morozov -X (emorozov - INLEA HOLDINGS INC at Cisco)" userId="1c0445c6-c12d-478b-ad42-83c1357c275d" providerId="ADAL" clId="{C97BF0D4-0175-427C-8E24-BA0DC1699631}" dt="2025-02-17T16:31:04.296" v="1250" actId="478"/>
          <ac:picMkLst>
            <pc:docMk/>
            <pc:sldMk cId="2946006694" sldId="2147483058"/>
            <ac:picMk id="5" creationId="{C649FC29-4DEE-4834-6811-4C10ABD60BEB}"/>
          </ac:picMkLst>
        </pc:picChg>
        <pc:picChg chg="add mod">
          <ac:chgData name="Eugene Morozov -X (emorozov - INLEA HOLDINGS INC at Cisco)" userId="1c0445c6-c12d-478b-ad42-83c1357c275d" providerId="ADAL" clId="{C97BF0D4-0175-427C-8E24-BA0DC1699631}" dt="2025-02-17T16:31:12.712" v="1253" actId="14100"/>
          <ac:picMkLst>
            <pc:docMk/>
            <pc:sldMk cId="2946006694" sldId="2147483058"/>
            <ac:picMk id="7" creationId="{D029480C-796D-104A-C78C-F314ED565665}"/>
          </ac:picMkLst>
        </pc:picChg>
      </pc:sldChg>
      <pc:sldChg chg="addSp modSp new mod">
        <pc:chgData name="Eugene Morozov -X (emorozov - INLEA HOLDINGS INC at Cisco)" userId="1c0445c6-c12d-478b-ad42-83c1357c275d" providerId="ADAL" clId="{C97BF0D4-0175-427C-8E24-BA0DC1699631}" dt="2025-02-17T16:45:56.580" v="1657" actId="20577"/>
        <pc:sldMkLst>
          <pc:docMk/>
          <pc:sldMk cId="3557895886" sldId="2147483059"/>
        </pc:sldMkLst>
        <pc:spChg chg="mod">
          <ac:chgData name="Eugene Morozov -X (emorozov - INLEA HOLDINGS INC at Cisco)" userId="1c0445c6-c12d-478b-ad42-83c1357c275d" providerId="ADAL" clId="{C97BF0D4-0175-427C-8E24-BA0DC1699631}" dt="2025-02-17T16:38:07.247" v="1380" actId="20577"/>
          <ac:spMkLst>
            <pc:docMk/>
            <pc:sldMk cId="3557895886" sldId="2147483059"/>
            <ac:spMk id="2" creationId="{4CD65E7C-2191-7094-7FD2-42BAE34E3BAE}"/>
          </ac:spMkLst>
        </pc:spChg>
        <pc:spChg chg="mod">
          <ac:chgData name="Eugene Morozov -X (emorozov - INLEA HOLDINGS INC at Cisco)" userId="1c0445c6-c12d-478b-ad42-83c1357c275d" providerId="ADAL" clId="{C97BF0D4-0175-427C-8E24-BA0DC1699631}" dt="2025-02-17T16:45:56.580" v="1657" actId="20577"/>
          <ac:spMkLst>
            <pc:docMk/>
            <pc:sldMk cId="3557895886" sldId="2147483059"/>
            <ac:spMk id="3" creationId="{35D3DAFC-3E82-7B89-F648-28EF6A1CCABC}"/>
          </ac:spMkLst>
        </pc:spChg>
        <pc:picChg chg="add mod">
          <ac:chgData name="Eugene Morozov -X (emorozov - INLEA HOLDINGS INC at Cisco)" userId="1c0445c6-c12d-478b-ad42-83c1357c275d" providerId="ADAL" clId="{C97BF0D4-0175-427C-8E24-BA0DC1699631}" dt="2025-02-17T16:41:45.105" v="1385" actId="1076"/>
          <ac:picMkLst>
            <pc:docMk/>
            <pc:sldMk cId="3557895886" sldId="2147483059"/>
            <ac:picMk id="5" creationId="{9228EADC-A40F-10CC-BEE5-9B8329AB0C96}"/>
          </ac:picMkLst>
        </pc:picChg>
      </pc:sldChg>
      <pc:sldChg chg="del">
        <pc:chgData name="Eugene Morozov -X (emorozov - INLEA HOLDINGS INC at Cisco)" userId="1c0445c6-c12d-478b-ad42-83c1357c275d" providerId="ADAL" clId="{C97BF0D4-0175-427C-8E24-BA0DC1699631}" dt="2025-02-17T13:31:27.495" v="1" actId="47"/>
        <pc:sldMkLst>
          <pc:docMk/>
          <pc:sldMk cId="936350093" sldId="2147483061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12.038" v="0" actId="47"/>
        <pc:sldMkLst>
          <pc:docMk/>
          <pc:sldMk cId="864692216" sldId="2147483063"/>
        </pc:sldMkLst>
      </pc:sldChg>
      <pc:sldChg chg="del">
        <pc:chgData name="Eugene Morozov -X (emorozov - INLEA HOLDINGS INC at Cisco)" userId="1c0445c6-c12d-478b-ad42-83c1357c275d" providerId="ADAL" clId="{C97BF0D4-0175-427C-8E24-BA0DC1699631}" dt="2025-02-17T13:31:41.211" v="2" actId="47"/>
        <pc:sldMkLst>
          <pc:docMk/>
          <pc:sldMk cId="1926343763" sldId="2147483064"/>
        </pc:sldMkLst>
      </pc:sldChg>
      <pc:sldMasterChg chg="delSldLayout">
        <pc:chgData name="Eugene Morozov -X (emorozov - INLEA HOLDINGS INC at Cisco)" userId="1c0445c6-c12d-478b-ad42-83c1357c275d" providerId="ADAL" clId="{C97BF0D4-0175-427C-8E24-BA0DC1699631}" dt="2025-02-17T13:31:41.211" v="2" actId="47"/>
        <pc:sldMasterMkLst>
          <pc:docMk/>
          <pc:sldMasterMk cId="0" sldId="2147483700"/>
        </pc:sldMasterMkLst>
        <pc:sldLayoutChg chg="del">
          <pc:chgData name="Eugene Morozov -X (emorozov - INLEA HOLDINGS INC at Cisco)" userId="1c0445c6-c12d-478b-ad42-83c1357c275d" providerId="ADAL" clId="{C97BF0D4-0175-427C-8E24-BA0DC1699631}" dt="2025-02-17T13:31:41.211" v="2" actId="47"/>
          <pc:sldLayoutMkLst>
            <pc:docMk/>
            <pc:sldMasterMk cId="0" sldId="2147483700"/>
            <pc:sldLayoutMk cId="1843452018" sldId="214748421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0" sldId="2147483700"/>
            <pc:sldLayoutMk cId="1370012750" sldId="2147484213"/>
          </pc:sldLayoutMkLst>
        </pc:sldLayoutChg>
      </pc:sldMasterChg>
      <pc:sldMasterChg chg="delSldLayout">
        <pc:chgData name="Eugene Morozov -X (emorozov - INLEA HOLDINGS INC at Cisco)" userId="1c0445c6-c12d-478b-ad42-83c1357c275d" providerId="ADAL" clId="{C97BF0D4-0175-427C-8E24-BA0DC1699631}" dt="2025-02-17T13:31:27.495" v="1" actId="47"/>
        <pc:sldMasterMkLst>
          <pc:docMk/>
          <pc:sldMasterMk cId="945167668" sldId="2147484269"/>
        </pc:sldMasterMkLst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945167668" sldId="2147484269"/>
            <pc:sldLayoutMk cId="1743846419" sldId="2147484307"/>
          </pc:sldLayoutMkLst>
        </pc:sldLayoutChg>
      </pc:sldMasterChg>
      <pc:sldMasterChg chg="delSldLayout">
        <pc:chgData name="Eugene Morozov -X (emorozov - INLEA HOLDINGS INC at Cisco)" userId="1c0445c6-c12d-478b-ad42-83c1357c275d" providerId="ADAL" clId="{C97BF0D4-0175-427C-8E24-BA0DC1699631}" dt="2025-02-17T13:31:27.495" v="1" actId="47"/>
        <pc:sldMasterMkLst>
          <pc:docMk/>
          <pc:sldMasterMk cId="3180669661" sldId="2147484310"/>
        </pc:sldMasterMkLst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180669661" sldId="2147484310"/>
            <pc:sldLayoutMk cId="279057493" sldId="2147484313"/>
          </pc:sldLayoutMkLst>
        </pc:sldLayoutChg>
      </pc:sldMasterChg>
      <pc:sldMasterChg chg="del delSldLayout">
        <pc:chgData name="Eugene Morozov -X (emorozov - INLEA HOLDINGS INC at Cisco)" userId="1c0445c6-c12d-478b-ad42-83c1357c275d" providerId="ADAL" clId="{C97BF0D4-0175-427C-8E24-BA0DC1699631}" dt="2025-02-17T13:31:27.495" v="1" actId="47"/>
        <pc:sldMasterMkLst>
          <pc:docMk/>
          <pc:sldMasterMk cId="3246819698" sldId="2147484368"/>
        </pc:sldMasterMkLst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292462045" sldId="214748436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775055885" sldId="214748437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133779097" sldId="214748437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363941069" sldId="214748437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712584713" sldId="214748437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188506846" sldId="214748437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080729379" sldId="2147484375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205551482" sldId="214748437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170472904" sldId="214748437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969648260" sldId="214748437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622384549" sldId="214748437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095117474" sldId="214748438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648415897" sldId="214748438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483406831" sldId="214748438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435943355" sldId="214748438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760551245" sldId="214748438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045126876" sldId="2147484385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921497750" sldId="214748438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052144773" sldId="214748438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696728534" sldId="214748438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215120648" sldId="214748438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110884678" sldId="214748439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673295827" sldId="214748439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869965764" sldId="214748439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490589815" sldId="214748439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588003829" sldId="214748439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808655122" sldId="2147484395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637294519" sldId="214748439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370226545" sldId="214748439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1020396390" sldId="214748439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076398816" sldId="214748439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3302202075" sldId="214748440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44912422" sldId="214748440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181325475" sldId="214748440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01205611" sldId="214748440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3246819698" sldId="2147484368"/>
            <pc:sldLayoutMk cId="2152113944" sldId="2147484404"/>
          </pc:sldLayoutMkLst>
        </pc:sldLayoutChg>
      </pc:sldMasterChg>
      <pc:sldMasterChg chg="del delSldLayout">
        <pc:chgData name="Eugene Morozov -X (emorozov - INLEA HOLDINGS INC at Cisco)" userId="1c0445c6-c12d-478b-ad42-83c1357c275d" providerId="ADAL" clId="{C97BF0D4-0175-427C-8E24-BA0DC1699631}" dt="2025-02-17T13:31:27.495" v="1" actId="47"/>
        <pc:sldMasterMkLst>
          <pc:docMk/>
          <pc:sldMasterMk cId="2290031961" sldId="2147484405"/>
        </pc:sldMasterMkLst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575088769" sldId="214748440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595696331" sldId="214748440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3128388209" sldId="214748440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3038448281" sldId="214748440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716697439" sldId="214748441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870289866" sldId="214748441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795252307" sldId="214748441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4087673865" sldId="214748441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586428109" sldId="214748441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3461753661" sldId="2147484415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7845489" sldId="214748441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394428084" sldId="214748441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790355183" sldId="214748441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3322830287" sldId="214748441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955609638" sldId="214748442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944763178" sldId="214748442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867479037" sldId="214748442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3032049105" sldId="214748442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491912449" sldId="214748442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058736685" sldId="2147484425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4201792998" sldId="2147484426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536638589" sldId="2147484427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28584694" sldId="2147484428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196776924" sldId="2147484429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252567510" sldId="2147484430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797966773" sldId="2147484431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342212758" sldId="2147484432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2341504180" sldId="2147484433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960398735" sldId="2147484434"/>
          </pc:sldLayoutMkLst>
        </pc:sldLayoutChg>
        <pc:sldLayoutChg chg="del">
          <pc:chgData name="Eugene Morozov -X (emorozov - INLEA HOLDINGS INC at Cisco)" userId="1c0445c6-c12d-478b-ad42-83c1357c275d" providerId="ADAL" clId="{C97BF0D4-0175-427C-8E24-BA0DC1699631}" dt="2025-02-17T13:31:27.495" v="1" actId="47"/>
          <pc:sldLayoutMkLst>
            <pc:docMk/>
            <pc:sldMasterMk cId="2290031961" sldId="2147484405"/>
            <pc:sldLayoutMk cId="1038316169" sldId="214748443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955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911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867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823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779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5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1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7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s.co/90011eGt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81338" y="274638"/>
            <a:ext cx="3319462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29640" y="2262578"/>
            <a:ext cx="7953587" cy="3085866"/>
          </a:xfrm>
        </p:spPr>
        <p:txBody>
          <a:bodyPr>
            <a:noAutofit/>
          </a:bodyPr>
          <a:lstStyle/>
          <a:p>
            <a:endParaRPr lang="en-US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291600-9F6E-469A-8FA3-9EB0AF8CA6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65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A4B10-744A-FB25-CA33-AC14BB085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989C6-5F49-6BCC-3604-805611E71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90800" y="857250"/>
            <a:ext cx="4114800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40109F-5D90-6E32-0CA0-ED0DA94D3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CCBAA-906F-669B-0B02-EFC5146BC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8CFA3-B0C0-44F2-A11A-7362C25B62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24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IPD Resources – show IPD Week page vs individual item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Educator Resources – 3 different 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 Resources – highlighting Errata, S&amp;S (for example: CCST IT Support Essentials), Instructor slides, etc. May also want to open a class and show were they can find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Modules – how to find them and maybe show the new module landing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Legal documents: Membership Guide,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materials – banner, logo,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5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svg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6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7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7.svg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8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8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9.svg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310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8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1" y="736602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185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1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7" y="431803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7" y="5893687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Photo caption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85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1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5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0591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3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7" y="431805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3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3" y="1409701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Table caption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237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3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516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4127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60336" y="2991526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6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41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1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3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B7953-FF7B-B73E-E917-838B86E4D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4193" y="1401751"/>
            <a:ext cx="7128001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983F-2E43-D7D5-BBC2-F69AA4647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B5B08-6D0F-8BB8-8294-EA80A29E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D0017-472E-8BB5-5322-8A4D2DEA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36BC-DB07-4153-840C-5619A74552A7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9F189-792A-4A3D-B14D-DEFF87C9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1A140-3853-AEBC-7A88-886320C8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6307-5E03-49A1-BBAB-0573072B4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9206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9" y="5158362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457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9" y="5478358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9" y="579835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7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406335" indent="0">
              <a:buNone/>
              <a:defRPr/>
            </a:lvl2pPr>
            <a:lvl3pPr marL="569812" indent="0">
              <a:buNone/>
              <a:defRPr/>
            </a:lvl3pPr>
            <a:lvl4pPr marL="688856" indent="0">
              <a:buNone/>
              <a:defRPr/>
            </a:lvl4pPr>
            <a:lvl5pPr marL="80154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CF062F9-03E3-E64C-8D1D-AA02737D7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774" y="517237"/>
            <a:ext cx="1115561" cy="8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68" indent="-22857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39" indent="-22011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09" indent="-146035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592" indent="-228532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123" indent="-22429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5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sco Networking Academy_Slides_v2_closing-02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" y="0"/>
            <a:ext cx="12190815" cy="6858000"/>
          </a:xfrm>
          <a:prstGeom prst="rect">
            <a:avLst/>
          </a:prstGeom>
        </p:spPr>
      </p:pic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1428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290989"/>
            <a:ext cx="4443717" cy="56701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58359"/>
            <a:ext cx="6835597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78355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877698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8816657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066" y="447852"/>
            <a:ext cx="2623428" cy="604283"/>
          </a:xfrm>
          <a:prstGeom prst="rect">
            <a:avLst/>
          </a:prstGeom>
        </p:spPr>
      </p:pic>
      <p:sp>
        <p:nvSpPr>
          <p:cNvPr id="10" name="Text Placeholder 40"/>
          <p:cNvSpPr>
            <a:spLocks noGrp="1"/>
          </p:cNvSpPr>
          <p:nvPr>
            <p:ph type="body" sz="quarter" idx="14" hasCustomPrompt="1"/>
          </p:nvPr>
        </p:nvSpPr>
        <p:spPr>
          <a:xfrm>
            <a:off x="625996" y="6341026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NetAcad.com</a:t>
            </a:r>
          </a:p>
        </p:txBody>
      </p:sp>
    </p:spTree>
    <p:extLst>
      <p:ext uri="{BB962C8B-B14F-4D97-AF65-F5344CB8AC3E}">
        <p14:creationId xmlns:p14="http://schemas.microsoft.com/office/powerpoint/2010/main" val="45299190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290989"/>
            <a:ext cx="4443717" cy="567011"/>
          </a:xfrm>
          <a:prstGeom prst="rect">
            <a:avLst/>
          </a:prstGeom>
          <a:solidFill>
            <a:srgbClr val="003C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58359"/>
            <a:ext cx="6835597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78355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877698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8816657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066" y="447852"/>
            <a:ext cx="2623428" cy="604283"/>
          </a:xfrm>
          <a:prstGeom prst="rect">
            <a:avLst/>
          </a:prstGeom>
        </p:spPr>
      </p:pic>
      <p:sp>
        <p:nvSpPr>
          <p:cNvPr id="10" name="Text Placeholder 40"/>
          <p:cNvSpPr>
            <a:spLocks noGrp="1"/>
          </p:cNvSpPr>
          <p:nvPr>
            <p:ph type="body" sz="quarter" idx="14" hasCustomPrompt="1"/>
          </p:nvPr>
        </p:nvSpPr>
        <p:spPr>
          <a:xfrm>
            <a:off x="625996" y="6341026"/>
            <a:ext cx="6835597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NetAcad.com</a:t>
            </a:r>
          </a:p>
        </p:txBody>
      </p:sp>
    </p:spTree>
    <p:extLst>
      <p:ext uri="{BB962C8B-B14F-4D97-AF65-F5344CB8AC3E}">
        <p14:creationId xmlns:p14="http://schemas.microsoft.com/office/powerpoint/2010/main" val="25851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7081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for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975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43534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sco Networking Academy_Slides_v2_closing-02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" y="0"/>
            <a:ext cx="12190815" cy="6858000"/>
          </a:xfrm>
          <a:prstGeom prst="rect">
            <a:avLst/>
          </a:prstGeom>
        </p:spPr>
      </p:pic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346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AAFA-D647-48A9-858C-ABFF5ECF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E8371-E0BE-49AC-BD72-F26C46450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AC95-FDD3-403D-A894-8A8E1031BEBA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CEEFA-04C2-4093-8749-8D9908F9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90242-D4BC-4A4E-A38E-06AAC2E1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D2610-F59C-4058-8DC3-07F0F1DB3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24109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A973767-6838-8C37-C9AB-EBCBB78A52A3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42290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57813F-7F44-3847-80CD-690CC49D8F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278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094647-36BD-8543-95CE-61B6579F2B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889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47D5C1-6E3C-964F-AB22-ED58C095EB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E213411-8113-F443-80E7-AA95A18576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4915" y="3429003"/>
            <a:ext cx="6455828" cy="7153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05D8AA22-3324-274B-A992-696DF5653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4915" y="4144369"/>
            <a:ext cx="6455828" cy="7153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9022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ba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A0EF69F-434E-4C47-981A-4BB6744DDE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6"/>
            <a:ext cx="11090275" cy="436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D6636E1A-7713-F542-8C2F-817982FAC9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31462B-8607-7B4B-BE42-CB171D7688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20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ba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00DFDDAE-726C-8F4C-B56F-3C94265557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6"/>
            <a:ext cx="11090275" cy="436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020AB49B-1EDB-8049-BD1C-17AC99EF74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94C6C2-BA0A-6648-8E5F-B19E49CA19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4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50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tex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BE71E2E-00E5-C044-80D2-BDACBFC558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BF6D560D-ABF3-124B-BCB2-DA3B2F1808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9711" y="1253560"/>
            <a:ext cx="7294916" cy="436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56074E90-25AA-1E49-9093-AC5489364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644451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849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7C8CDB7-1113-AA4B-A81D-8A7366913D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BF6D560D-ABF3-124B-BCB2-DA3B2F1808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1977" y="2367845"/>
            <a:ext cx="3603803" cy="3894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56074E90-25AA-1E49-9093-AC5489364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8" y="644449"/>
            <a:ext cx="3535713" cy="1195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467F0CC9-8483-CA49-8705-9F1B90F30C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177" y="2379133"/>
            <a:ext cx="3603803" cy="3894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66D07EB7-A60E-BA4A-8C75-7EE8B62CB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045" y="1529213"/>
            <a:ext cx="7373937" cy="504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161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b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AA28029-49FF-E649-9C47-25FE16218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59A13660-1B91-9045-8B71-B787F8D1E8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0531" y="2161900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0CE1F978-C9E9-0E47-BA71-63F09538AC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99105" y="2161900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062CC1FF-60F3-804B-AFEA-66A7B38673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531" y="4109972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E86BAC76-1B18-2A42-8883-5730C7B759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9105" y="4109972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E2B8426-8178-C24A-98BF-17B69E0A73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0535" y="1298716"/>
            <a:ext cx="6840607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7944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cket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C59CEE-4EB5-6C4A-BF1F-87F44D627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texto 13">
            <a:extLst>
              <a:ext uri="{FF2B5EF4-FFF2-40B4-BE49-F238E27FC236}">
                <a16:creationId xmlns:a16="http://schemas.microsoft.com/office/drawing/2014/main" id="{624A2FA7-3610-F343-AFAC-6317888445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4" y="1253557"/>
            <a:ext cx="8141581" cy="5020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143FA26C-8151-7446-BE22-86076AB45D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644451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0734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cke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8AC08A1-261D-F642-AE3C-7EA90E5001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143FA26C-8151-7446-BE22-86076AB45D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644451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8DD2CAF5-D996-3D4C-8F8C-46E9AAAC24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343873"/>
            <a:ext cx="3603803" cy="4918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926CB0FD-DA45-C842-AF1E-34275CEF74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0065" y="1355162"/>
            <a:ext cx="3603803" cy="4918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07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cket 4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8E677CA-369B-CA4E-A8C8-3346F2780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9B134FA3-230F-2E48-8259-F7D1B5ABC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4F774D8B-5F5F-BA40-B39A-0F26F93D7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4" y="2161900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CD4E1E83-580B-1C4D-9D05-EFA19876C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9439" y="2161900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DECD2B0B-F68A-AA4A-B7E3-5ECF411F0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4109972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DE3E33A0-A92D-1D48-9A8F-50A58544EC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49439" y="4109972"/>
            <a:ext cx="3305520" cy="1679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794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Glob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C4EC3C-9446-4742-8005-0A4D45B99E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texto 13">
            <a:extLst>
              <a:ext uri="{FF2B5EF4-FFF2-40B4-BE49-F238E27FC236}">
                <a16:creationId xmlns:a16="http://schemas.microsoft.com/office/drawing/2014/main" id="{A951684A-161A-CB48-90A4-0A31810E34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6"/>
            <a:ext cx="11090275" cy="436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EC78B8BF-E423-4748-96AD-057DD122B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183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Glob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F528CD8-D261-4041-A225-23A8EE14B8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97CAD672-91F8-4042-8D99-C92D6C802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95DE24CA-DE76-2E48-92DB-D96F958987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7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75E49961-4ED2-4B4F-9CD3-A855BCCE3E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806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1169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Globe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EB59D02-C8E8-DC4A-A5D7-C608201A4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0E6C09ED-0D88-F64E-A8B8-B1131F9A3C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38908FB8-752C-0C47-9779-7C9BB48A2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499225F8-77A5-3244-A0DC-690A2C1E61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460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A3E7D181-D0A4-AF44-9AE1-76BC90F550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8341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3526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B1A1D4-6131-B545-8BA1-2D21F66F94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11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7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Rocket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4771FC-EBB3-C749-913A-80954CBBF9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D2294354-2246-A642-913B-8536344F3C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6"/>
            <a:ext cx="11090275" cy="436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BF68DE90-BC59-A74C-99F3-95807A616D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2733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Rocke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831C74-ADA1-564E-BBDB-6883BDAC9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texto 15">
            <a:extLst>
              <a:ext uri="{FF2B5EF4-FFF2-40B4-BE49-F238E27FC236}">
                <a16:creationId xmlns:a16="http://schemas.microsoft.com/office/drawing/2014/main" id="{D49CF421-5AF3-2147-A0B1-B6F53D1146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609061BC-28C0-8645-A97D-3B665B226E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7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B2E8F781-BEC2-EC4D-97B7-7F48DECDC4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806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1942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Rocke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1463C3-66E4-514A-A567-6607CFEC4C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C85E1232-F8F5-8F46-828E-31FDF0B2F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5" y="1298716"/>
            <a:ext cx="11090275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1CDF4E9-0813-5B4A-BE40-194B19612F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D93C1678-391A-D147-92E1-A86430205A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460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6A62B08A-1AC2-D94E-BE74-F4021919F3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8341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998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cket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C1B2520-CC9A-4A4C-99BB-00CA94D1B3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5666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Glob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083CE4-3774-334A-9C03-8C57D0720B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8373049A-9080-4B42-A39C-7336B8E522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3"/>
            <a:ext cx="11090275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87D99FAF-0FD1-2845-A4BE-3783A9AE87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3601" y="714515"/>
            <a:ext cx="9507539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4155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Glob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11B3088-664E-E943-A874-A453E10DA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87D99FAF-0FD1-2845-A4BE-3783A9AE87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3601" y="714515"/>
            <a:ext cx="9507539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5" name="Marcador de texto 13">
            <a:extLst>
              <a:ext uri="{FF2B5EF4-FFF2-40B4-BE49-F238E27FC236}">
                <a16:creationId xmlns:a16="http://schemas.microsoft.com/office/drawing/2014/main" id="{259E1095-8C0A-7D40-BB2A-FEA36FC1F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7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B91CEA3-35B7-1343-9772-B2E4E416E4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806" y="1908313"/>
            <a:ext cx="535960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3714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Globe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B291F16-7DB1-2348-BC9E-521AE06876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87D99FAF-0FD1-2845-A4BE-3783A9AE87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3601" y="714515"/>
            <a:ext cx="9507539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00347E7E-2E6D-3644-BCDB-C16DE9A284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A1560EB0-804D-184C-8C86-B81ADC0EC6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4605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FC883B9F-0520-C447-9EA2-2F06052B8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8341" y="1908313"/>
            <a:ext cx="3597067" cy="3988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8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2">
            <a:extLst>
              <a:ext uri="{FF2B5EF4-FFF2-40B4-BE49-F238E27FC236}">
                <a16:creationId xmlns:a16="http://schemas.microsoft.com/office/drawing/2014/main" id="{3985EFE4-BFBE-794E-8124-929B0D98F1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2663" y="834887"/>
            <a:ext cx="5177472" cy="12834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23761A58-2FC5-DC43-AB6C-CCCD2C0918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59897" y="2491409"/>
            <a:ext cx="5181243" cy="30265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CC34C99D-351A-7145-8923-6931A2AE065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6096001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2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CiscoSansTT ExtraLight" panose="020B03030202010203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0473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8EA296A3-2120-EF4C-B3A1-2F70C27736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631" y="834887"/>
            <a:ext cx="5177472" cy="12834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a title</a:t>
            </a:r>
            <a:endParaRPr lang="en-US"/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516A6D9A-F330-4244-BF03-5FA4C4E65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5" y="2491409"/>
            <a:ext cx="5181243" cy="30265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2" name="Marcador de posición de imagen 4">
            <a:extLst>
              <a:ext uri="{FF2B5EF4-FFF2-40B4-BE49-F238E27FC236}">
                <a16:creationId xmlns:a16="http://schemas.microsoft.com/office/drawing/2014/main" id="{457208E3-9590-5143-8DC8-2D9645CC3C7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4" y="0"/>
            <a:ext cx="6096001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2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CiscoSansTT ExtraLight" panose="020B03030202010203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4995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0A104C7-86B7-9542-B1B2-1E63E4C36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916" y="1291893"/>
            <a:ext cx="4494173" cy="5074067"/>
          </a:xfrm>
          <a:prstGeom prst="rect">
            <a:avLst/>
          </a:prstGeom>
        </p:spPr>
      </p:pic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EF327337-D35B-294C-A4EC-2201A6D92A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34141" y="2245523"/>
            <a:ext cx="2670487" cy="814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121954CE-57AF-3C4A-9F72-A935CA9C9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34141" y="1755016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E9CA122A-C311-3540-8828-C2F993AEAC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34141" y="3699567"/>
            <a:ext cx="2670487" cy="814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C8EA8FA1-001E-1642-BECA-1F1CEA8BE1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34141" y="3209060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A4A6F7FF-AB4A-0F49-B4BD-330E323A22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34141" y="5138623"/>
            <a:ext cx="2670487" cy="814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D0F94A4-BE1F-144C-A587-B54B23C0C9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34141" y="4648115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64AC59D4-D003-CD4D-BE8B-7DFCBCA82F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636" y="2245523"/>
            <a:ext cx="2670487" cy="814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9D9E573C-3138-0548-9AA4-7D60A7DB6C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636" y="1755016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16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E967BE41-C538-E840-A1E9-38195A5BBF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4636" y="3699567"/>
            <a:ext cx="2670487" cy="814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2" name="Marcador de texto 13">
            <a:extLst>
              <a:ext uri="{FF2B5EF4-FFF2-40B4-BE49-F238E27FC236}">
                <a16:creationId xmlns:a16="http://schemas.microsoft.com/office/drawing/2014/main" id="{308123FA-6444-074D-B4E2-A1774418BB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636" y="3209060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16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3" name="Marcador de texto 13">
            <a:extLst>
              <a:ext uri="{FF2B5EF4-FFF2-40B4-BE49-F238E27FC236}">
                <a16:creationId xmlns:a16="http://schemas.microsoft.com/office/drawing/2014/main" id="{60DE90C7-C38D-D840-90FE-4027E7CB41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4636" y="5138623"/>
            <a:ext cx="2670487" cy="814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4" name="Marcador de texto 13">
            <a:extLst>
              <a:ext uri="{FF2B5EF4-FFF2-40B4-BE49-F238E27FC236}">
                <a16:creationId xmlns:a16="http://schemas.microsoft.com/office/drawing/2014/main" id="{A3062C12-6DA6-3047-B780-DA1945680D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4636" y="4648115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1600" b="1" i="0">
                <a:solidFill>
                  <a:srgbClr val="FF0000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76DA9AAA-ADA8-C541-8489-2F89C3B7A3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0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99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and 3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29D992F-5015-674B-8910-D0FDF312FB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4E204E63-DD9E-A04A-96D3-377272861A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14457" y="5561351"/>
            <a:ext cx="6963091" cy="687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73FE2E02-E445-354A-9488-4C42FB8C2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75007" y="3026097"/>
            <a:ext cx="2002516" cy="4334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1C949969-18BC-4145-B6B9-FD97567289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7851" y="3026097"/>
            <a:ext cx="2002516" cy="4334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F2BC3DF0-870D-BD45-87CF-0E4D3EE23D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55687" y="3026097"/>
            <a:ext cx="2002516" cy="4334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8790BAF4-97AD-EA42-BDC7-7097A9AB6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75007" y="3576964"/>
            <a:ext cx="2002516" cy="828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58FB5B01-E7E6-3F45-AC61-A2A2FC889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7851" y="3576964"/>
            <a:ext cx="2002516" cy="828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0150CCB1-17C0-CF46-835F-73A430E538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55687" y="3576964"/>
            <a:ext cx="2002516" cy="828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8F5CCB4-64E8-3C4B-B34C-E3B9EA39FD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7C776363-B0BF-F849-BDF6-765B9FBC4A2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60807" y="2339469"/>
            <a:ext cx="630919" cy="632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19" name="Marcador de posición de imagen 17">
            <a:extLst>
              <a:ext uri="{FF2B5EF4-FFF2-40B4-BE49-F238E27FC236}">
                <a16:creationId xmlns:a16="http://schemas.microsoft.com/office/drawing/2014/main" id="{9CA0863D-847E-D74F-9415-7B602E27530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43653" y="2339469"/>
            <a:ext cx="630919" cy="632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20" name="Marcador de posición de imagen 17">
            <a:extLst>
              <a:ext uri="{FF2B5EF4-FFF2-40B4-BE49-F238E27FC236}">
                <a16:creationId xmlns:a16="http://schemas.microsoft.com/office/drawing/2014/main" id="{3D2237A9-C9E9-FD4E-9776-532F2E1C7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41489" y="2339469"/>
            <a:ext cx="630919" cy="632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73248744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40CCDE8-FA4A-7A45-B114-7B16C8AF6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281" y="1170701"/>
            <a:ext cx="3733800" cy="4834099"/>
          </a:xfrm>
          <a:prstGeom prst="rect">
            <a:avLst/>
          </a:prstGeom>
        </p:spPr>
      </p:pic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7F658524-B9BB-8E41-A0B2-48A4079548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8049" y="985448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DEAD1179-5201-3E4D-B2A6-10DC0B00E7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70036" y="1908315"/>
            <a:ext cx="453458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1880EB10-C349-2847-AFFC-0D0793088F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70036" y="3008043"/>
            <a:ext cx="453458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A8A22128-B387-B841-BBF3-9DBC722AE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0036" y="4107767"/>
            <a:ext cx="453458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F8377AB6-FD8F-004F-9B65-E2326B4F1C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036" y="5207495"/>
            <a:ext cx="453458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602DE7D-F026-0847-ACFB-8EFAE9B820C3}"/>
              </a:ext>
            </a:extLst>
          </p:cNvPr>
          <p:cNvSpPr/>
          <p:nvPr userDrawn="1"/>
        </p:nvSpPr>
        <p:spPr>
          <a:xfrm>
            <a:off x="4678053" y="1840561"/>
            <a:ext cx="834887" cy="83488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FB3FEEA-FA7B-CC48-9E5D-884CC4B0F74B}"/>
              </a:ext>
            </a:extLst>
          </p:cNvPr>
          <p:cNvSpPr/>
          <p:nvPr userDrawn="1"/>
        </p:nvSpPr>
        <p:spPr>
          <a:xfrm>
            <a:off x="4678053" y="2945781"/>
            <a:ext cx="834887" cy="83488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1D06EBB-C860-1445-98C0-0C9AAA76B132}"/>
              </a:ext>
            </a:extLst>
          </p:cNvPr>
          <p:cNvSpPr/>
          <p:nvPr userDrawn="1"/>
        </p:nvSpPr>
        <p:spPr>
          <a:xfrm>
            <a:off x="4678053" y="4051001"/>
            <a:ext cx="834887" cy="83488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344EE12-C617-1541-B685-95ED83F4FBDA}"/>
              </a:ext>
            </a:extLst>
          </p:cNvPr>
          <p:cNvSpPr/>
          <p:nvPr userDrawn="1"/>
        </p:nvSpPr>
        <p:spPr>
          <a:xfrm>
            <a:off x="4678053" y="5156222"/>
            <a:ext cx="834887" cy="83488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13B7D32-CBBF-7945-809A-57BDAEE72B26}"/>
              </a:ext>
            </a:extLst>
          </p:cNvPr>
          <p:cNvCxnSpPr>
            <a:cxnSpLocks/>
            <a:stCxn id="11" idx="6"/>
          </p:cNvCxnSpPr>
          <p:nvPr userDrawn="1"/>
        </p:nvCxnSpPr>
        <p:spPr>
          <a:xfrm>
            <a:off x="5512935" y="2258001"/>
            <a:ext cx="1166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A32FF97E-AD32-244C-B030-3E0FCC36603A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9580" y="1908317"/>
            <a:ext cx="0" cy="69941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063EEF9-7FD2-5441-A3E5-6C0519D78D60}"/>
              </a:ext>
            </a:extLst>
          </p:cNvPr>
          <p:cNvCxnSpPr>
            <a:cxnSpLocks/>
          </p:cNvCxnSpPr>
          <p:nvPr userDrawn="1"/>
        </p:nvCxnSpPr>
        <p:spPr>
          <a:xfrm>
            <a:off x="5512935" y="3356396"/>
            <a:ext cx="1166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CECDD14-1FCA-BE44-B4E7-DCD6A965341A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9580" y="3006709"/>
            <a:ext cx="0" cy="69941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EA295B05-CF93-CB4E-8C43-E4C963D0075E}"/>
              </a:ext>
            </a:extLst>
          </p:cNvPr>
          <p:cNvCxnSpPr>
            <a:cxnSpLocks/>
          </p:cNvCxnSpPr>
          <p:nvPr userDrawn="1"/>
        </p:nvCxnSpPr>
        <p:spPr>
          <a:xfrm>
            <a:off x="5512935" y="4477093"/>
            <a:ext cx="1166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64DEC07-C8FC-6E41-BC08-92764604882C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9580" y="4127409"/>
            <a:ext cx="0" cy="69941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7BBA3D00-E364-D249-8B84-A29D099C6CDE}"/>
              </a:ext>
            </a:extLst>
          </p:cNvPr>
          <p:cNvCxnSpPr>
            <a:cxnSpLocks/>
          </p:cNvCxnSpPr>
          <p:nvPr userDrawn="1"/>
        </p:nvCxnSpPr>
        <p:spPr>
          <a:xfrm>
            <a:off x="5512935" y="5564337"/>
            <a:ext cx="1166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9E6FD77-B54F-7544-8E21-4BD6766758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9580" y="5214653"/>
            <a:ext cx="0" cy="69941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42D4538B-2FCD-494D-86E2-070D23D10F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9639" y="2048893"/>
            <a:ext cx="676111" cy="439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rgbClr val="08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871A5DDC-C3D5-3444-B029-9192C763CA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9639" y="3158165"/>
            <a:ext cx="676111" cy="439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34" name="Marcador de texto 15">
            <a:extLst>
              <a:ext uri="{FF2B5EF4-FFF2-40B4-BE49-F238E27FC236}">
                <a16:creationId xmlns:a16="http://schemas.microsoft.com/office/drawing/2014/main" id="{A30EC381-85B4-CA49-961B-D031313F6F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9639" y="4267437"/>
            <a:ext cx="676111" cy="439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782AACB6-6E29-1640-8F48-2ADB901B8F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9639" y="5361721"/>
            <a:ext cx="676111" cy="439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rgbClr val="E3241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1138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and numbers">
    <p:bg>
      <p:bgPr>
        <a:solidFill>
          <a:srgbClr val="0D27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001BAB6E-EC6F-1242-B276-0AB50111F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4733" y="2000467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099B724F-3EC6-5F4C-BAF1-879A8EE908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4733" y="3266051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E5C8BFF7-0A3A-614E-8342-A44BA0ACC1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4733" y="4531635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F74B1760-C27C-6643-BECB-8D3C58006E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99F09208-E92F-B04B-B0B3-ADFAF04104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3338" y="2000467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84B2AC8A-3BDA-D64A-8221-95EF961529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3338" y="3266051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9F541957-FD53-1040-9217-86A4BA1616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3338" y="4531635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15014E8E-C0BE-2441-BEAE-89495A608C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4577" y="2000467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947CA64A-FC6B-754F-B977-2B94F3586F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4577" y="3266051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2" name="Marcador de texto 13">
            <a:extLst>
              <a:ext uri="{FF2B5EF4-FFF2-40B4-BE49-F238E27FC236}">
                <a16:creationId xmlns:a16="http://schemas.microsoft.com/office/drawing/2014/main" id="{4A6DBD23-8C13-A047-8BAF-51CCB191A8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94577" y="4531635"/>
            <a:ext cx="2001079" cy="699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3" name="Marcador de texto 13">
            <a:extLst>
              <a:ext uri="{FF2B5EF4-FFF2-40B4-BE49-F238E27FC236}">
                <a16:creationId xmlns:a16="http://schemas.microsoft.com/office/drawing/2014/main" id="{02A14787-A245-1746-AD65-88EB0BC46A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33185" y="2000467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4" name="Marcador de texto 13">
            <a:extLst>
              <a:ext uri="{FF2B5EF4-FFF2-40B4-BE49-F238E27FC236}">
                <a16:creationId xmlns:a16="http://schemas.microsoft.com/office/drawing/2014/main" id="{EAD79C87-AAB6-5842-BD07-4437D7E19E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3185" y="3266051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5" name="Marcador de texto 13">
            <a:extLst>
              <a:ext uri="{FF2B5EF4-FFF2-40B4-BE49-F238E27FC236}">
                <a16:creationId xmlns:a16="http://schemas.microsoft.com/office/drawing/2014/main" id="{5EFA86F9-D66A-0F4E-B241-95C4DF4B31A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33185" y="4531635"/>
            <a:ext cx="715619" cy="699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0B6BEEB-5999-D142-BB09-0F8FA832B5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6768" y="381000"/>
            <a:ext cx="6818473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9363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Concep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EEADE4-A637-DD41-ADAA-98C8A5CE94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7EDBE520-F726-5044-ACBE-1AF5DB318A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20140" y="5261117"/>
            <a:ext cx="6135757" cy="1012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E9E2FEC4-2D7C-6B45-92E6-C28CA460E2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0142" y="4775201"/>
            <a:ext cx="6184487" cy="406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6056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rma libre 31">
            <a:extLst>
              <a:ext uri="{FF2B5EF4-FFF2-40B4-BE49-F238E27FC236}">
                <a16:creationId xmlns:a16="http://schemas.microsoft.com/office/drawing/2014/main" id="{236A37D2-6D48-EC42-A6A4-0851491E1626}"/>
              </a:ext>
            </a:extLst>
          </p:cNvPr>
          <p:cNvSpPr/>
          <p:nvPr userDrawn="1"/>
        </p:nvSpPr>
        <p:spPr>
          <a:xfrm rot="16200000">
            <a:off x="2125888" y="-1912524"/>
            <a:ext cx="9645853" cy="4290987"/>
          </a:xfrm>
          <a:custGeom>
            <a:avLst/>
            <a:gdLst>
              <a:gd name="connsiteX0" fmla="*/ 0 w 9645853"/>
              <a:gd name="connsiteY0" fmla="*/ 2007055 h 4014112"/>
              <a:gd name="connsiteX1" fmla="*/ 0 w 9645853"/>
              <a:gd name="connsiteY1" fmla="*/ 2007056 h 4014112"/>
              <a:gd name="connsiteX2" fmla="*/ 0 w 9645853"/>
              <a:gd name="connsiteY2" fmla="*/ 2007055 h 4014112"/>
              <a:gd name="connsiteX3" fmla="*/ 5055896 w 9645853"/>
              <a:gd name="connsiteY3" fmla="*/ 0 h 4014112"/>
              <a:gd name="connsiteX4" fmla="*/ 5055896 w 9645853"/>
              <a:gd name="connsiteY4" fmla="*/ 4014112 h 4014112"/>
              <a:gd name="connsiteX5" fmla="*/ 2007056 w 9645853"/>
              <a:gd name="connsiteY5" fmla="*/ 4014112 h 4014112"/>
              <a:gd name="connsiteX6" fmla="*/ 10362 w 9645853"/>
              <a:gd name="connsiteY6" fmla="*/ 2212265 h 4014112"/>
              <a:gd name="connsiteX7" fmla="*/ 0 w 9645853"/>
              <a:gd name="connsiteY7" fmla="*/ 2007055 h 4014112"/>
              <a:gd name="connsiteX8" fmla="*/ 10362 w 9645853"/>
              <a:gd name="connsiteY8" fmla="*/ 1801846 h 4014112"/>
              <a:gd name="connsiteX9" fmla="*/ 2007056 w 9645853"/>
              <a:gd name="connsiteY9" fmla="*/ 0 h 4014112"/>
              <a:gd name="connsiteX10" fmla="*/ 9645853 w 9645853"/>
              <a:gd name="connsiteY10" fmla="*/ 2007056 h 4014112"/>
              <a:gd name="connsiteX11" fmla="*/ 9645853 w 9645853"/>
              <a:gd name="connsiteY11" fmla="*/ 2007056 h 4014112"/>
              <a:gd name="connsiteX12" fmla="*/ 9645853 w 9645853"/>
              <a:gd name="connsiteY12" fmla="*/ 2007048 h 401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45853" h="4014112">
                <a:moveTo>
                  <a:pt x="0" y="2007055"/>
                </a:moveTo>
                <a:lnTo>
                  <a:pt x="0" y="2007056"/>
                </a:lnTo>
                <a:lnTo>
                  <a:pt x="0" y="2007055"/>
                </a:lnTo>
                <a:close/>
                <a:moveTo>
                  <a:pt x="5055896" y="0"/>
                </a:moveTo>
                <a:lnTo>
                  <a:pt x="5055896" y="4014112"/>
                </a:lnTo>
                <a:lnTo>
                  <a:pt x="2007056" y="4014112"/>
                </a:lnTo>
                <a:cubicBezTo>
                  <a:pt x="967869" y="4014112"/>
                  <a:pt x="113143" y="3224334"/>
                  <a:pt x="10362" y="2212265"/>
                </a:cubicBezTo>
                <a:lnTo>
                  <a:pt x="0" y="2007055"/>
                </a:lnTo>
                <a:lnTo>
                  <a:pt x="10362" y="1801846"/>
                </a:lnTo>
                <a:cubicBezTo>
                  <a:pt x="113144" y="789776"/>
                  <a:pt x="967869" y="0"/>
                  <a:pt x="2007056" y="0"/>
                </a:cubicBezTo>
                <a:close/>
                <a:moveTo>
                  <a:pt x="9645853" y="2007056"/>
                </a:moveTo>
                <a:lnTo>
                  <a:pt x="9645853" y="2007056"/>
                </a:lnTo>
                <a:lnTo>
                  <a:pt x="9645853" y="2007048"/>
                </a:lnTo>
                <a:close/>
              </a:path>
            </a:pathLst>
          </a:custGeom>
          <a:solidFill>
            <a:srgbClr val="00B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42EBB27D-10FE-434B-B395-FA4535A64F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304800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048000 h 6858000"/>
              <a:gd name="connsiteX3" fmla="*/ 6096000 w 6096000"/>
              <a:gd name="connsiteY3" fmla="*/ 3836988 h 6858000"/>
              <a:gd name="connsiteX4" fmla="*/ 6096000 w 6096000"/>
              <a:gd name="connsiteY4" fmla="*/ 6858000 h 6858000"/>
              <a:gd name="connsiteX5" fmla="*/ 0 w 6096000"/>
              <a:gd name="connsiteY5" fmla="*/ 6858000 h 6858000"/>
              <a:gd name="connsiteX6" fmla="*/ 0 w 6096000"/>
              <a:gd name="connsiteY6" fmla="*/ 3048000 h 6858000"/>
              <a:gd name="connsiteX7" fmla="*/ 3048000 w 6096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3048000" y="0"/>
                </a:moveTo>
                <a:lnTo>
                  <a:pt x="6096000" y="0"/>
                </a:lnTo>
                <a:lnTo>
                  <a:pt x="6096000" y="3048000"/>
                </a:lnTo>
                <a:lnTo>
                  <a:pt x="6096000" y="3836988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3048000"/>
                </a:lnTo>
                <a:cubicBezTo>
                  <a:pt x="0" y="1364636"/>
                  <a:pt x="1364636" y="0"/>
                  <a:pt x="3048000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bg2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Image</a:t>
            </a:r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275640AC-9D54-1B47-BF1A-381D5F57F1E6}"/>
              </a:ext>
            </a:extLst>
          </p:cNvPr>
          <p:cNvSpPr/>
          <p:nvPr userDrawn="1"/>
        </p:nvSpPr>
        <p:spPr>
          <a:xfrm rot="16200000">
            <a:off x="5283272" y="5548607"/>
            <a:ext cx="1625461" cy="993324"/>
          </a:xfrm>
          <a:custGeom>
            <a:avLst/>
            <a:gdLst>
              <a:gd name="connsiteX0" fmla="*/ 1625461 w 1625461"/>
              <a:gd name="connsiteY0" fmla="*/ 496662 h 993324"/>
              <a:gd name="connsiteX1" fmla="*/ 1128799 w 1625461"/>
              <a:gd name="connsiteY1" fmla="*/ 993324 h 993324"/>
              <a:gd name="connsiteX2" fmla="*/ 0 w 1625461"/>
              <a:gd name="connsiteY2" fmla="*/ 993324 h 993324"/>
              <a:gd name="connsiteX3" fmla="*/ 0 w 1625461"/>
              <a:gd name="connsiteY3" fmla="*/ 0 h 993324"/>
              <a:gd name="connsiteX4" fmla="*/ 1128799 w 1625461"/>
              <a:gd name="connsiteY4" fmla="*/ 0 h 993324"/>
              <a:gd name="connsiteX5" fmla="*/ 1625461 w 1625461"/>
              <a:gd name="connsiteY5" fmla="*/ 496662 h 99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461" h="993324">
                <a:moveTo>
                  <a:pt x="1625461" y="496662"/>
                </a:moveTo>
                <a:cubicBezTo>
                  <a:pt x="1625461" y="770961"/>
                  <a:pt x="1403098" y="993324"/>
                  <a:pt x="1128799" y="993324"/>
                </a:cubicBezTo>
                <a:lnTo>
                  <a:pt x="0" y="993324"/>
                </a:lnTo>
                <a:lnTo>
                  <a:pt x="0" y="0"/>
                </a:lnTo>
                <a:lnTo>
                  <a:pt x="1128799" y="0"/>
                </a:lnTo>
                <a:cubicBezTo>
                  <a:pt x="1403098" y="0"/>
                  <a:pt x="1625461" y="222363"/>
                  <a:pt x="1625461" y="496662"/>
                </a:cubicBezTo>
                <a:close/>
              </a:path>
            </a:pathLst>
          </a:custGeom>
          <a:solidFill>
            <a:srgbClr val="1E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663677F6-3F91-8B47-8257-4ECB1026ACF4}"/>
              </a:ext>
            </a:extLst>
          </p:cNvPr>
          <p:cNvSpPr/>
          <p:nvPr userDrawn="1"/>
        </p:nvSpPr>
        <p:spPr>
          <a:xfrm rot="16200000">
            <a:off x="5273644" y="3736879"/>
            <a:ext cx="1644712" cy="993324"/>
          </a:xfrm>
          <a:prstGeom prst="roundRect">
            <a:avLst>
              <a:gd name="adj" fmla="val 50000"/>
            </a:avLst>
          </a:prstGeom>
          <a:solidFill>
            <a:srgbClr val="1E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959ABEB1-0D33-364B-809F-7E9FFD7A631C}"/>
              </a:ext>
            </a:extLst>
          </p:cNvPr>
          <p:cNvSpPr/>
          <p:nvPr userDrawn="1"/>
        </p:nvSpPr>
        <p:spPr>
          <a:xfrm rot="16200000">
            <a:off x="3896881" y="216559"/>
            <a:ext cx="1426443" cy="993324"/>
          </a:xfrm>
          <a:custGeom>
            <a:avLst/>
            <a:gdLst>
              <a:gd name="connsiteX0" fmla="*/ 1426442 w 1426442"/>
              <a:gd name="connsiteY0" fmla="*/ 0 h 993324"/>
              <a:gd name="connsiteX1" fmla="*/ 1426442 w 1426442"/>
              <a:gd name="connsiteY1" fmla="*/ 993324 h 993324"/>
              <a:gd name="connsiteX2" fmla="*/ 496662 w 1426442"/>
              <a:gd name="connsiteY2" fmla="*/ 993324 h 993324"/>
              <a:gd name="connsiteX3" fmla="*/ 0 w 1426442"/>
              <a:gd name="connsiteY3" fmla="*/ 496662 h 993324"/>
              <a:gd name="connsiteX4" fmla="*/ 496662 w 1426442"/>
              <a:gd name="connsiteY4" fmla="*/ 0 h 99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442" h="993324">
                <a:moveTo>
                  <a:pt x="1426442" y="0"/>
                </a:moveTo>
                <a:lnTo>
                  <a:pt x="1426442" y="993324"/>
                </a:lnTo>
                <a:lnTo>
                  <a:pt x="496662" y="993324"/>
                </a:lnTo>
                <a:cubicBezTo>
                  <a:pt x="222363" y="993324"/>
                  <a:pt x="0" y="770961"/>
                  <a:pt x="0" y="496662"/>
                </a:cubicBezTo>
                <a:cubicBezTo>
                  <a:pt x="0" y="222363"/>
                  <a:pt x="222363" y="0"/>
                  <a:pt x="496662" y="0"/>
                </a:cubicBezTo>
                <a:close/>
              </a:path>
            </a:pathLst>
          </a:custGeom>
          <a:solidFill>
            <a:srgbClr val="1E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33" name="Marcador de texto 13">
            <a:extLst>
              <a:ext uri="{FF2B5EF4-FFF2-40B4-BE49-F238E27FC236}">
                <a16:creationId xmlns:a16="http://schemas.microsoft.com/office/drawing/2014/main" id="{94AB9C5A-2AE2-134F-A9E4-FBC427DFC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3097492"/>
            <a:ext cx="4014115" cy="31763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4" name="Marcador de texto 13">
            <a:extLst>
              <a:ext uri="{FF2B5EF4-FFF2-40B4-BE49-F238E27FC236}">
                <a16:creationId xmlns:a16="http://schemas.microsoft.com/office/drawing/2014/main" id="{D84C4174-F2B4-EB4E-9A8F-2D4C1DC6F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5" y="2383975"/>
            <a:ext cx="4014115" cy="53687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4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473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15">
            <a:extLst>
              <a:ext uri="{FF2B5EF4-FFF2-40B4-BE49-F238E27FC236}">
                <a16:creationId xmlns:a16="http://schemas.microsoft.com/office/drawing/2014/main" id="{3BAE3303-4404-0448-9D1B-56527FBDA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AGENDA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B9CA390-B206-9B43-A712-64F99FE2C1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369" y="2348936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87FC4E6B-844F-4244-B069-6FA0C9B0F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9369" y="3050432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E18BCEFE-2C8B-A448-BBDA-9EB8C102C5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9369" y="3751928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0D163F59-1D2B-8343-8DF5-DB79E5C78C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9369" y="4453424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3D2957D-8DBB-324E-878E-B059B4FFDB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9369" y="5154916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AFFEBA7B-38BC-824E-A09C-B9C2C6661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9369" y="5856412"/>
            <a:ext cx="4394579" cy="406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BCEB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8B594313-9C07-BD4B-A34E-1233D1A3E6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2561" y="2348936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4A05736C-B052-654A-B9A9-390EB30AB2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2561" y="3050432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37700551-AAC7-EB4B-99DA-AA83AE3696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32561" y="3751928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E2550073-BF9E-4146-875A-8F5F1D9F2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61" y="4453424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2" name="Marcador de texto 13">
            <a:extLst>
              <a:ext uri="{FF2B5EF4-FFF2-40B4-BE49-F238E27FC236}">
                <a16:creationId xmlns:a16="http://schemas.microsoft.com/office/drawing/2014/main" id="{DFC15AC5-6BD4-494C-801E-55B8E6E3DC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32561" y="5154916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3" name="Marcador de texto 13">
            <a:extLst>
              <a:ext uri="{FF2B5EF4-FFF2-40B4-BE49-F238E27FC236}">
                <a16:creationId xmlns:a16="http://schemas.microsoft.com/office/drawing/2014/main" id="{4D1E6D81-81A4-E44D-8F9C-487A341935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32561" y="5856412"/>
            <a:ext cx="5263083" cy="4063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019F377-36F5-114C-9D3C-B7147A7BCA2F}"/>
              </a:ext>
            </a:extLst>
          </p:cNvPr>
          <p:cNvSpPr txBox="1"/>
          <p:nvPr userDrawn="1"/>
        </p:nvSpPr>
        <p:spPr>
          <a:xfrm>
            <a:off x="1318260" y="1532399"/>
            <a:ext cx="244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SPEAKER</a:t>
            </a:r>
          </a:p>
        </p:txBody>
      </p:sp>
      <p:sp>
        <p:nvSpPr>
          <p:cNvPr id="37" name="Marcador de posición de imagen 36">
            <a:extLst>
              <a:ext uri="{FF2B5EF4-FFF2-40B4-BE49-F238E27FC236}">
                <a16:creationId xmlns:a16="http://schemas.microsoft.com/office/drawing/2014/main" id="{55C9C365-E312-184D-B1B4-761FFBD9CD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83561" y="2219654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38" name="Marcador de posición de imagen 36">
            <a:extLst>
              <a:ext uri="{FF2B5EF4-FFF2-40B4-BE49-F238E27FC236}">
                <a16:creationId xmlns:a16="http://schemas.microsoft.com/office/drawing/2014/main" id="{2A4163C1-74BD-9A41-AEDF-05FD74162F2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83561" y="2920723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39" name="Marcador de posición de imagen 36">
            <a:extLst>
              <a:ext uri="{FF2B5EF4-FFF2-40B4-BE49-F238E27FC236}">
                <a16:creationId xmlns:a16="http://schemas.microsoft.com/office/drawing/2014/main" id="{C0AF29AB-0521-874A-8EA5-E87A47380D0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3561" y="3621793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40" name="Marcador de posición de imagen 36">
            <a:extLst>
              <a:ext uri="{FF2B5EF4-FFF2-40B4-BE49-F238E27FC236}">
                <a16:creationId xmlns:a16="http://schemas.microsoft.com/office/drawing/2014/main" id="{8FE08376-EC7F-0746-BA22-E3215EAE5FD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3561" y="4322861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41" name="Marcador de posición de imagen 36">
            <a:extLst>
              <a:ext uri="{FF2B5EF4-FFF2-40B4-BE49-F238E27FC236}">
                <a16:creationId xmlns:a16="http://schemas.microsoft.com/office/drawing/2014/main" id="{6D7C7134-7AEE-844B-8079-A39FC9D12D8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3561" y="5023930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42" name="Marcador de posición de imagen 36">
            <a:extLst>
              <a:ext uri="{FF2B5EF4-FFF2-40B4-BE49-F238E27FC236}">
                <a16:creationId xmlns:a16="http://schemas.microsoft.com/office/drawing/2014/main" id="{E588F640-DA8D-8243-BD71-142FB09468F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83561" y="5724998"/>
            <a:ext cx="627599" cy="6275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C2027573-7211-044A-84BE-9A48E6F69196}"/>
              </a:ext>
            </a:extLst>
          </p:cNvPr>
          <p:cNvCxnSpPr/>
          <p:nvPr userDrawn="1"/>
        </p:nvCxnSpPr>
        <p:spPr>
          <a:xfrm>
            <a:off x="1419367" y="2920719"/>
            <a:ext cx="101762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A9BC1C65-8BED-F94F-BD5E-E882FD6CF0C7}"/>
              </a:ext>
            </a:extLst>
          </p:cNvPr>
          <p:cNvCxnSpPr/>
          <p:nvPr userDrawn="1"/>
        </p:nvCxnSpPr>
        <p:spPr>
          <a:xfrm>
            <a:off x="1419367" y="3606519"/>
            <a:ext cx="101762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A315C747-61D9-614F-80BB-F70C3766A847}"/>
              </a:ext>
            </a:extLst>
          </p:cNvPr>
          <p:cNvCxnSpPr/>
          <p:nvPr userDrawn="1"/>
        </p:nvCxnSpPr>
        <p:spPr>
          <a:xfrm>
            <a:off x="1419367" y="4314089"/>
            <a:ext cx="101762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B6B84FA-0655-BB4C-85B5-40F602B83EB5}"/>
              </a:ext>
            </a:extLst>
          </p:cNvPr>
          <p:cNvCxnSpPr/>
          <p:nvPr userDrawn="1"/>
        </p:nvCxnSpPr>
        <p:spPr>
          <a:xfrm>
            <a:off x="1419367" y="5010775"/>
            <a:ext cx="101762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785A3FAF-2F68-4644-BFAB-5FB4AF6C4BA7}"/>
              </a:ext>
            </a:extLst>
          </p:cNvPr>
          <p:cNvCxnSpPr/>
          <p:nvPr userDrawn="1"/>
        </p:nvCxnSpPr>
        <p:spPr>
          <a:xfrm>
            <a:off x="1419367" y="5707461"/>
            <a:ext cx="101762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1DAB835-8CB9-8645-9CC7-0BC46D2006C2}"/>
              </a:ext>
            </a:extLst>
          </p:cNvPr>
          <p:cNvSpPr txBox="1"/>
          <p:nvPr userDrawn="1"/>
        </p:nvSpPr>
        <p:spPr>
          <a:xfrm>
            <a:off x="7131228" y="1532399"/>
            <a:ext cx="244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SESSION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1D1242-4766-574C-9F27-89362CEA0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9" y="1277603"/>
            <a:ext cx="622300" cy="7493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E398140-A1B1-2D45-9095-216FF1FCF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051" y="1309351"/>
            <a:ext cx="622300" cy="68580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96C8D52-3793-994D-81FE-4C0721EB4E64}"/>
              </a:ext>
            </a:extLst>
          </p:cNvPr>
          <p:cNvCxnSpPr>
            <a:cxnSpLocks/>
          </p:cNvCxnSpPr>
          <p:nvPr userDrawn="1"/>
        </p:nvCxnSpPr>
        <p:spPr>
          <a:xfrm>
            <a:off x="583559" y="2038189"/>
            <a:ext cx="5230388" cy="0"/>
          </a:xfrm>
          <a:prstGeom prst="line">
            <a:avLst/>
          </a:prstGeom>
          <a:ln w="22225">
            <a:solidFill>
              <a:srgbClr val="00B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8F37F795-47DE-B241-AFB1-0501F02F1406}"/>
              </a:ext>
            </a:extLst>
          </p:cNvPr>
          <p:cNvCxnSpPr>
            <a:cxnSpLocks/>
          </p:cNvCxnSpPr>
          <p:nvPr userDrawn="1"/>
        </p:nvCxnSpPr>
        <p:spPr>
          <a:xfrm>
            <a:off x="6318313" y="2038189"/>
            <a:ext cx="5277331" cy="0"/>
          </a:xfrm>
          <a:prstGeom prst="line">
            <a:avLst/>
          </a:prstGeom>
          <a:ln w="22225">
            <a:solidFill>
              <a:srgbClr val="00B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91032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e Kee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095392B1-99DC-5048-835B-2CE7935983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HOUSEKEEPING</a:t>
            </a:r>
            <a:endParaRPr lang="en-US"/>
          </a:p>
        </p:txBody>
      </p:sp>
      <p:sp>
        <p:nvSpPr>
          <p:cNvPr id="33" name="Marcador de texto 13">
            <a:extLst>
              <a:ext uri="{FF2B5EF4-FFF2-40B4-BE49-F238E27FC236}">
                <a16:creationId xmlns:a16="http://schemas.microsoft.com/office/drawing/2014/main" id="{A08B9078-4B7F-D240-BA89-BC855F0C05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3248376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4" name="Marcador de texto 13">
            <a:extLst>
              <a:ext uri="{FF2B5EF4-FFF2-40B4-BE49-F238E27FC236}">
                <a16:creationId xmlns:a16="http://schemas.microsoft.com/office/drawing/2014/main" id="{928DF0BE-892B-A64E-9A7A-03CA808BF9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8731" y="3248376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6" name="Marcador de texto 13">
            <a:extLst>
              <a:ext uri="{FF2B5EF4-FFF2-40B4-BE49-F238E27FC236}">
                <a16:creationId xmlns:a16="http://schemas.microsoft.com/office/drawing/2014/main" id="{35B49293-4AEC-3848-8688-D26D6A25C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4019" y="3248376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53" name="Marcador de posición de imagen 36">
            <a:extLst>
              <a:ext uri="{FF2B5EF4-FFF2-40B4-BE49-F238E27FC236}">
                <a16:creationId xmlns:a16="http://schemas.microsoft.com/office/drawing/2014/main" id="{22DA5D92-A396-9048-A9E6-46B950DE4B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7668" y="1551156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4" name="Marcador de posición de imagen 36">
            <a:extLst>
              <a:ext uri="{FF2B5EF4-FFF2-40B4-BE49-F238E27FC236}">
                <a16:creationId xmlns:a16="http://schemas.microsoft.com/office/drawing/2014/main" id="{EA036059-024C-3C43-BF3A-C4EAB59560E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75536" y="1551156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5" name="Marcador de posición de imagen 36">
            <a:extLst>
              <a:ext uri="{FF2B5EF4-FFF2-40B4-BE49-F238E27FC236}">
                <a16:creationId xmlns:a16="http://schemas.microsoft.com/office/drawing/2014/main" id="{3C5302CE-1CFF-7B43-8569-AA54B14D93A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450824" y="1551156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9" name="Marcador de texto 13">
            <a:extLst>
              <a:ext uri="{FF2B5EF4-FFF2-40B4-BE49-F238E27FC236}">
                <a16:creationId xmlns:a16="http://schemas.microsoft.com/office/drawing/2014/main" id="{2A2D1F08-B616-2D45-A661-943B736C30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0863" y="5652909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60" name="Marcador de texto 13">
            <a:extLst>
              <a:ext uri="{FF2B5EF4-FFF2-40B4-BE49-F238E27FC236}">
                <a16:creationId xmlns:a16="http://schemas.microsoft.com/office/drawing/2014/main" id="{827E1219-8352-AA4C-83BD-F4ECC654A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8731" y="5652909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61" name="Marcador de texto 13">
            <a:extLst>
              <a:ext uri="{FF2B5EF4-FFF2-40B4-BE49-F238E27FC236}">
                <a16:creationId xmlns:a16="http://schemas.microsoft.com/office/drawing/2014/main" id="{C4BC0767-48E4-1F4F-A5CE-C8EAA8D0C3B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24019" y="5652909"/>
            <a:ext cx="2875476" cy="6096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62" name="Marcador de posición de imagen 36">
            <a:extLst>
              <a:ext uri="{FF2B5EF4-FFF2-40B4-BE49-F238E27FC236}">
                <a16:creationId xmlns:a16="http://schemas.microsoft.com/office/drawing/2014/main" id="{0792CDCB-30E2-4C48-B6B5-E3B3E46E88A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277668" y="3955688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63" name="Marcador de posición de imagen 36">
            <a:extLst>
              <a:ext uri="{FF2B5EF4-FFF2-40B4-BE49-F238E27FC236}">
                <a16:creationId xmlns:a16="http://schemas.microsoft.com/office/drawing/2014/main" id="{2694DEC8-EAE7-DE43-AC6F-836B745A163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75536" y="3955688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64" name="Marcador de posición de imagen 36">
            <a:extLst>
              <a:ext uri="{FF2B5EF4-FFF2-40B4-BE49-F238E27FC236}">
                <a16:creationId xmlns:a16="http://schemas.microsoft.com/office/drawing/2014/main" id="{F6CE9409-BBF6-144E-A743-0E865116920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450824" y="3955688"/>
            <a:ext cx="1421869" cy="142186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A670C85-02ED-FB41-9312-8A7758EB4C1D}"/>
              </a:ext>
            </a:extLst>
          </p:cNvPr>
          <p:cNvCxnSpPr>
            <a:cxnSpLocks/>
          </p:cNvCxnSpPr>
          <p:nvPr userDrawn="1"/>
        </p:nvCxnSpPr>
        <p:spPr>
          <a:xfrm>
            <a:off x="4023772" y="3228501"/>
            <a:ext cx="0" cy="7073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9AC4C920-F8F3-0442-9F81-00E1F4E162F8}"/>
              </a:ext>
            </a:extLst>
          </p:cNvPr>
          <p:cNvCxnSpPr>
            <a:cxnSpLocks/>
          </p:cNvCxnSpPr>
          <p:nvPr userDrawn="1"/>
        </p:nvCxnSpPr>
        <p:spPr>
          <a:xfrm>
            <a:off x="8098816" y="3228501"/>
            <a:ext cx="0" cy="7073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9F652C9-A18F-0641-B127-2F8BDF6C1853}"/>
              </a:ext>
            </a:extLst>
          </p:cNvPr>
          <p:cNvCxnSpPr>
            <a:cxnSpLocks/>
          </p:cNvCxnSpPr>
          <p:nvPr userDrawn="1"/>
        </p:nvCxnSpPr>
        <p:spPr>
          <a:xfrm>
            <a:off x="4023772" y="5584075"/>
            <a:ext cx="0" cy="7073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29FE5801-DA82-974E-98E8-1ED86CDB168D}"/>
              </a:ext>
            </a:extLst>
          </p:cNvPr>
          <p:cNvCxnSpPr>
            <a:cxnSpLocks/>
          </p:cNvCxnSpPr>
          <p:nvPr userDrawn="1"/>
        </p:nvCxnSpPr>
        <p:spPr>
          <a:xfrm>
            <a:off x="8098816" y="5584075"/>
            <a:ext cx="0" cy="7073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78712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384715D-B4BB-EB47-89F7-ECC755562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302000"/>
          </a:xfrm>
          <a:prstGeom prst="rect">
            <a:avLst/>
          </a:prstGeom>
        </p:spPr>
      </p:pic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095392B1-99DC-5048-835B-2CE7935983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1346204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SPEAKERS</a:t>
            </a:r>
            <a:endParaRPr lang="en-US"/>
          </a:p>
        </p:txBody>
      </p:sp>
      <p:sp>
        <p:nvSpPr>
          <p:cNvPr id="24" name="Marcador de posición de imagen 36">
            <a:extLst>
              <a:ext uri="{FF2B5EF4-FFF2-40B4-BE49-F238E27FC236}">
                <a16:creationId xmlns:a16="http://schemas.microsoft.com/office/drawing/2014/main" id="{5F1F2751-8D7C-1A40-B870-136F4B84C1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50865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5" name="Marcador de posición de imagen 36">
            <a:extLst>
              <a:ext uri="{FF2B5EF4-FFF2-40B4-BE49-F238E27FC236}">
                <a16:creationId xmlns:a16="http://schemas.microsoft.com/office/drawing/2014/main" id="{0823EAF6-6AF3-C645-ADE6-F5C5216D691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420305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6" name="Marcador de posición de imagen 36">
            <a:extLst>
              <a:ext uri="{FF2B5EF4-FFF2-40B4-BE49-F238E27FC236}">
                <a16:creationId xmlns:a16="http://schemas.microsoft.com/office/drawing/2014/main" id="{8783B8DD-7BCC-4648-B2A7-90F0465F59B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89745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7" name="Marcador de posición de imagen 36">
            <a:extLst>
              <a:ext uri="{FF2B5EF4-FFF2-40B4-BE49-F238E27FC236}">
                <a16:creationId xmlns:a16="http://schemas.microsoft.com/office/drawing/2014/main" id="{C4865F08-C4D6-7546-9990-136415DE79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59185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8" name="Marcador de posición de imagen 36">
            <a:extLst>
              <a:ext uri="{FF2B5EF4-FFF2-40B4-BE49-F238E27FC236}">
                <a16:creationId xmlns:a16="http://schemas.microsoft.com/office/drawing/2014/main" id="{DB5619B0-EA51-C444-93C5-2BF82F5EEE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028625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9" name="Marcador de posición de imagen 36">
            <a:extLst>
              <a:ext uri="{FF2B5EF4-FFF2-40B4-BE49-F238E27FC236}">
                <a16:creationId xmlns:a16="http://schemas.microsoft.com/office/drawing/2014/main" id="{4E9A8F68-3E8F-9F4D-9D89-124EE6BC90D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898061" y="2581189"/>
            <a:ext cx="1695627" cy="169562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30" name="Marcador de texto 13">
            <a:extLst>
              <a:ext uri="{FF2B5EF4-FFF2-40B4-BE49-F238E27FC236}">
                <a16:creationId xmlns:a16="http://schemas.microsoft.com/office/drawing/2014/main" id="{AF72FBF9-9760-1E4A-9837-20CEB2CA73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5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2C9CEDFD-E60B-CC47-AEC3-F5404FDD96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20305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35" name="Marcador de texto 13">
            <a:extLst>
              <a:ext uri="{FF2B5EF4-FFF2-40B4-BE49-F238E27FC236}">
                <a16:creationId xmlns:a16="http://schemas.microsoft.com/office/drawing/2014/main" id="{0F8457C8-04A9-B24A-BC5A-97FD9BC41E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98061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37" name="Marcador de texto 13">
            <a:extLst>
              <a:ext uri="{FF2B5EF4-FFF2-40B4-BE49-F238E27FC236}">
                <a16:creationId xmlns:a16="http://schemas.microsoft.com/office/drawing/2014/main" id="{33502E59-ED46-A642-9E7A-CDA0A1742B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28625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38" name="Marcador de texto 13">
            <a:extLst>
              <a:ext uri="{FF2B5EF4-FFF2-40B4-BE49-F238E27FC236}">
                <a16:creationId xmlns:a16="http://schemas.microsoft.com/office/drawing/2014/main" id="{FFEBC19D-7914-6942-A992-BE6A4FF2FA4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59185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39" name="Marcador de texto 13">
            <a:extLst>
              <a:ext uri="{FF2B5EF4-FFF2-40B4-BE49-F238E27FC236}">
                <a16:creationId xmlns:a16="http://schemas.microsoft.com/office/drawing/2014/main" id="{CEB33578-EBA1-8F4F-A94A-85D5C0BA652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9745" y="4955826"/>
            <a:ext cx="1695627" cy="7111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Title and Company</a:t>
            </a:r>
            <a:endParaRPr lang="en-US"/>
          </a:p>
        </p:txBody>
      </p:sp>
      <p:sp>
        <p:nvSpPr>
          <p:cNvPr id="40" name="Marcador de texto 13">
            <a:extLst>
              <a:ext uri="{FF2B5EF4-FFF2-40B4-BE49-F238E27FC236}">
                <a16:creationId xmlns:a16="http://schemas.microsoft.com/office/drawing/2014/main" id="{FD5B04EA-42B0-1240-832D-426D09D32CF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0865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  <p:sp>
        <p:nvSpPr>
          <p:cNvPr id="41" name="Marcador de texto 13">
            <a:extLst>
              <a:ext uri="{FF2B5EF4-FFF2-40B4-BE49-F238E27FC236}">
                <a16:creationId xmlns:a16="http://schemas.microsoft.com/office/drawing/2014/main" id="{1E7042B8-6675-054E-9633-E0A77742001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20305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  <p:sp>
        <p:nvSpPr>
          <p:cNvPr id="42" name="Marcador de texto 13">
            <a:extLst>
              <a:ext uri="{FF2B5EF4-FFF2-40B4-BE49-F238E27FC236}">
                <a16:creationId xmlns:a16="http://schemas.microsoft.com/office/drawing/2014/main" id="{21859869-DBA9-3840-8A0B-18386299DB6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98061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  <p:sp>
        <p:nvSpPr>
          <p:cNvPr id="43" name="Marcador de texto 13">
            <a:extLst>
              <a:ext uri="{FF2B5EF4-FFF2-40B4-BE49-F238E27FC236}">
                <a16:creationId xmlns:a16="http://schemas.microsoft.com/office/drawing/2014/main" id="{0E362E84-31EF-4941-9CA7-77C588EDEE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28625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  <p:sp>
        <p:nvSpPr>
          <p:cNvPr id="44" name="Marcador de texto 13">
            <a:extLst>
              <a:ext uri="{FF2B5EF4-FFF2-40B4-BE49-F238E27FC236}">
                <a16:creationId xmlns:a16="http://schemas.microsoft.com/office/drawing/2014/main" id="{0957D4B8-AE10-AE44-A093-618DAC6903E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59185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  <p:sp>
        <p:nvSpPr>
          <p:cNvPr id="45" name="Marcador de texto 13">
            <a:extLst>
              <a:ext uri="{FF2B5EF4-FFF2-40B4-BE49-F238E27FC236}">
                <a16:creationId xmlns:a16="http://schemas.microsoft.com/office/drawing/2014/main" id="{90C0ACF5-54D0-654E-A398-61DCFA6EB0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89745" y="4594581"/>
            <a:ext cx="1695627" cy="2483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Name Lastname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2492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and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5">
            <a:extLst>
              <a:ext uri="{FF2B5EF4-FFF2-40B4-BE49-F238E27FC236}">
                <a16:creationId xmlns:a16="http://schemas.microsoft.com/office/drawing/2014/main" id="{E9169171-086A-6744-824C-7847EC35E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E2CE1511-C4B3-C946-BC33-288ADC4470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8221" y="4490153"/>
            <a:ext cx="1851379" cy="13236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378B3ED8-BF07-C341-85BE-E0377FCA3B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1113" y="4490153"/>
            <a:ext cx="1851379" cy="13236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9369F25A-E1FF-5A41-9809-F87462799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8221" y="4047063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3FD7CEC0-D0F2-9549-BBEA-BBF3FDBDB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51113" y="4047063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rgbClr val="FF0000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805EF29-4BD1-804E-8A8C-24737D0CE5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157" y="4047065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C3640EAE-FDF2-F346-AA0E-5993C6E55D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17333" y="4047065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rgbClr val="FF0000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F1387E9E-BD92-8445-B82A-68771EF4E5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8221" y="2537177"/>
            <a:ext cx="1851379" cy="13236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BF5C836D-0A9F-AF4D-831E-82280DEEC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51113" y="2537177"/>
            <a:ext cx="1851379" cy="13236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993798FB-F1B3-9C46-AB8A-F5C21411E2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98221" y="2094085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AD7DF31B-22E1-EE4B-8EB5-8EF5257324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51113" y="2094085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26C05E5C-9FBD-C444-B78D-81A02B8ED6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3157" y="2094089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E0B0FEE0-9945-204D-8627-BC7162DA50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17333" y="2094089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2" name="Marcador de gráfico 4">
            <a:extLst>
              <a:ext uri="{FF2B5EF4-FFF2-40B4-BE49-F238E27FC236}">
                <a16:creationId xmlns:a16="http://schemas.microsoft.com/office/drawing/2014/main" id="{C37610AE-3F9D-5A41-9AF8-EBB2E4C043C4}"/>
              </a:ext>
            </a:extLst>
          </p:cNvPr>
          <p:cNvSpPr>
            <a:spLocks noGrp="1"/>
          </p:cNvSpPr>
          <p:nvPr>
            <p:ph type="chart" sz="quarter" idx="37" hasCustomPrompt="1"/>
          </p:nvPr>
        </p:nvSpPr>
        <p:spPr>
          <a:xfrm>
            <a:off x="6389689" y="1625600"/>
            <a:ext cx="5214939" cy="46482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2"/>
            </a:bgClr>
          </a:patt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Graphic</a:t>
            </a:r>
          </a:p>
        </p:txBody>
      </p:sp>
    </p:spTree>
    <p:extLst>
      <p:ext uri="{BB962C8B-B14F-4D97-AF65-F5344CB8AC3E}">
        <p14:creationId xmlns:p14="http://schemas.microsoft.com/office/powerpoint/2010/main" val="235705852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and Top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5">
            <a:extLst>
              <a:ext uri="{FF2B5EF4-FFF2-40B4-BE49-F238E27FC236}">
                <a16:creationId xmlns:a16="http://schemas.microsoft.com/office/drawing/2014/main" id="{E9169171-086A-6744-824C-7847EC35E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647511"/>
            <a:ext cx="5508627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F1387E9E-BD92-8445-B82A-68771EF4E5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357" y="2085621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BF5C836D-0A9F-AF4D-831E-82280DEEC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53249" y="2085621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993798FB-F1B3-9C46-AB8A-F5C21411E2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0357" y="1642529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AD7DF31B-22E1-EE4B-8EB5-8EF5257324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53249" y="1642529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26C05E5C-9FBD-C444-B78D-81A02B8ED6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5293" y="1642533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E0B0FEE0-9945-204D-8627-BC7162DA50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19469" y="1642533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34" name="Marcador de texto 13">
            <a:extLst>
              <a:ext uri="{FF2B5EF4-FFF2-40B4-BE49-F238E27FC236}">
                <a16:creationId xmlns:a16="http://schemas.microsoft.com/office/drawing/2014/main" id="{43B04DC6-14DC-0444-A470-6DC8B6F62B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0357" y="3564467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5" name="Marcador de texto 13">
            <a:extLst>
              <a:ext uri="{FF2B5EF4-FFF2-40B4-BE49-F238E27FC236}">
                <a16:creationId xmlns:a16="http://schemas.microsoft.com/office/drawing/2014/main" id="{B29256BE-F803-7442-9BC3-E39E4BC35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53249" y="3564467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6" name="Marcador de texto 13">
            <a:extLst>
              <a:ext uri="{FF2B5EF4-FFF2-40B4-BE49-F238E27FC236}">
                <a16:creationId xmlns:a16="http://schemas.microsoft.com/office/drawing/2014/main" id="{315EF3EE-3CB3-9545-B6DD-3A88988203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00357" y="3121375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7" name="Marcador de texto 13">
            <a:extLst>
              <a:ext uri="{FF2B5EF4-FFF2-40B4-BE49-F238E27FC236}">
                <a16:creationId xmlns:a16="http://schemas.microsoft.com/office/drawing/2014/main" id="{33F66C69-BA62-1C4C-8E3F-45313B98E6A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249" y="3121375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8" name="Marcador de texto 13">
            <a:extLst>
              <a:ext uri="{FF2B5EF4-FFF2-40B4-BE49-F238E27FC236}">
                <a16:creationId xmlns:a16="http://schemas.microsoft.com/office/drawing/2014/main" id="{D11AB4A3-8D89-4640-BA0D-06B1E0BBE3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5293" y="3121377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39" name="Marcador de texto 13">
            <a:extLst>
              <a:ext uri="{FF2B5EF4-FFF2-40B4-BE49-F238E27FC236}">
                <a16:creationId xmlns:a16="http://schemas.microsoft.com/office/drawing/2014/main" id="{0E84E1AF-2F21-AA48-AC50-63A71960B3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19469" y="3121377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40" name="Marcador de texto 13">
            <a:extLst>
              <a:ext uri="{FF2B5EF4-FFF2-40B4-BE49-F238E27FC236}">
                <a16:creationId xmlns:a16="http://schemas.microsoft.com/office/drawing/2014/main" id="{A425D3E0-1D14-5842-816E-BB1A6A793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00357" y="5043311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41" name="Marcador de texto 13">
            <a:extLst>
              <a:ext uri="{FF2B5EF4-FFF2-40B4-BE49-F238E27FC236}">
                <a16:creationId xmlns:a16="http://schemas.microsoft.com/office/drawing/2014/main" id="{DC930B52-1A88-E14E-BB0E-3811203E19D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53249" y="5043311"/>
            <a:ext cx="1851379" cy="9172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42" name="Marcador de texto 13">
            <a:extLst>
              <a:ext uri="{FF2B5EF4-FFF2-40B4-BE49-F238E27FC236}">
                <a16:creationId xmlns:a16="http://schemas.microsoft.com/office/drawing/2014/main" id="{8F5AA632-14E3-7E4F-88DA-338F03093B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0357" y="4600219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43" name="Marcador de texto 13">
            <a:extLst>
              <a:ext uri="{FF2B5EF4-FFF2-40B4-BE49-F238E27FC236}">
                <a16:creationId xmlns:a16="http://schemas.microsoft.com/office/drawing/2014/main" id="{B5C5C8B0-2FE7-914B-9080-55460F1F39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53249" y="4600219"/>
            <a:ext cx="1851379" cy="3979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44" name="Marcador de texto 13">
            <a:extLst>
              <a:ext uri="{FF2B5EF4-FFF2-40B4-BE49-F238E27FC236}">
                <a16:creationId xmlns:a16="http://schemas.microsoft.com/office/drawing/2014/main" id="{2113E067-05F6-D547-A3F4-DD52DF8B4B9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55293" y="4600221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45" name="Marcador de texto 13">
            <a:extLst>
              <a:ext uri="{FF2B5EF4-FFF2-40B4-BE49-F238E27FC236}">
                <a16:creationId xmlns:a16="http://schemas.microsoft.com/office/drawing/2014/main" id="{C5A296B0-CE15-E844-8685-98980C7287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19469" y="4600221"/>
            <a:ext cx="643467" cy="592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00</a:t>
            </a:r>
            <a:endParaRPr lang="en-US"/>
          </a:p>
        </p:txBody>
      </p:sp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05284131-1AFF-EA4F-A586-EEB1D97062B5}"/>
              </a:ext>
            </a:extLst>
          </p:cNvPr>
          <p:cNvSpPr>
            <a:spLocks noGrp="1"/>
          </p:cNvSpPr>
          <p:nvPr>
            <p:ph type="chart" sz="quarter" idx="37" hasCustomPrompt="1"/>
          </p:nvPr>
        </p:nvSpPr>
        <p:spPr>
          <a:xfrm>
            <a:off x="4" y="0"/>
            <a:ext cx="5802313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2"/>
            </a:bgClr>
          </a:patt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Graphic</a:t>
            </a:r>
          </a:p>
        </p:txBody>
      </p:sp>
    </p:spTree>
    <p:extLst>
      <p:ext uri="{BB962C8B-B14F-4D97-AF65-F5344CB8AC3E}">
        <p14:creationId xmlns:p14="http://schemas.microsoft.com/office/powerpoint/2010/main" val="20812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0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ar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Marcador de posición de imagen 51">
            <a:extLst>
              <a:ext uri="{FF2B5EF4-FFF2-40B4-BE49-F238E27FC236}">
                <a16:creationId xmlns:a16="http://schemas.microsoft.com/office/drawing/2014/main" id="{5BC1121E-405B-6A40-A3B0-38FC4808F9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9800000">
            <a:off x="4788499" y="238281"/>
            <a:ext cx="8578191" cy="5891195"/>
          </a:xfrm>
          <a:custGeom>
            <a:avLst/>
            <a:gdLst>
              <a:gd name="connsiteX0" fmla="*/ 3171843 w 8578190"/>
              <a:gd name="connsiteY0" fmla="*/ 3851100 h 5891194"/>
              <a:gd name="connsiteX1" fmla="*/ 3343438 w 8578190"/>
              <a:gd name="connsiteY1" fmla="*/ 4173833 h 5891194"/>
              <a:gd name="connsiteX2" fmla="*/ 2954236 w 8578190"/>
              <a:gd name="connsiteY2" fmla="*/ 4563034 h 5891194"/>
              <a:gd name="connsiteX3" fmla="*/ 2152427 w 8578190"/>
              <a:gd name="connsiteY3" fmla="*/ 4563034 h 5891194"/>
              <a:gd name="connsiteX4" fmla="*/ 1763225 w 8578190"/>
              <a:gd name="connsiteY4" fmla="*/ 4173833 h 5891194"/>
              <a:gd name="connsiteX5" fmla="*/ 2152427 w 8578190"/>
              <a:gd name="connsiteY5" fmla="*/ 3784630 h 5891194"/>
              <a:gd name="connsiteX6" fmla="*/ 2954236 w 8578190"/>
              <a:gd name="connsiteY6" fmla="*/ 3784631 h 5891194"/>
              <a:gd name="connsiteX7" fmla="*/ 3171843 w 8578190"/>
              <a:gd name="connsiteY7" fmla="*/ 3851100 h 5891194"/>
              <a:gd name="connsiteX8" fmla="*/ 6927508 w 8578190"/>
              <a:gd name="connsiteY8" fmla="*/ 4604550 h 5891194"/>
              <a:gd name="connsiteX9" fmla="*/ 6184663 w 8578190"/>
              <a:gd name="connsiteY9" fmla="*/ 5891194 h 5891194"/>
              <a:gd name="connsiteX10" fmla="*/ 3588647 w 8578190"/>
              <a:gd name="connsiteY10" fmla="*/ 5891193 h 5891194"/>
              <a:gd name="connsiteX11" fmla="*/ 2945325 w 8578190"/>
              <a:gd name="connsiteY11" fmla="*/ 5247871 h 5891194"/>
              <a:gd name="connsiteX12" fmla="*/ 2945325 w 8578190"/>
              <a:gd name="connsiteY12" fmla="*/ 5247872 h 5891194"/>
              <a:gd name="connsiteX13" fmla="*/ 3588647 w 8578190"/>
              <a:gd name="connsiteY13" fmla="*/ 4604550 h 5891194"/>
              <a:gd name="connsiteX14" fmla="*/ 6297777 w 8578190"/>
              <a:gd name="connsiteY14" fmla="*/ 3843327 h 5891194"/>
              <a:gd name="connsiteX15" fmla="*/ 6469374 w 8578190"/>
              <a:gd name="connsiteY15" fmla="*/ 4166059 h 5891194"/>
              <a:gd name="connsiteX16" fmla="*/ 6080172 w 8578190"/>
              <a:gd name="connsiteY16" fmla="*/ 4555261 h 5891194"/>
              <a:gd name="connsiteX17" fmla="*/ 3812394 w 8578190"/>
              <a:gd name="connsiteY17" fmla="*/ 4555261 h 5891194"/>
              <a:gd name="connsiteX18" fmla="*/ 3423192 w 8578190"/>
              <a:gd name="connsiteY18" fmla="*/ 4166059 h 5891194"/>
              <a:gd name="connsiteX19" fmla="*/ 3812394 w 8578190"/>
              <a:gd name="connsiteY19" fmla="*/ 3776857 h 5891194"/>
              <a:gd name="connsiteX20" fmla="*/ 6080172 w 8578190"/>
              <a:gd name="connsiteY20" fmla="*/ 3776857 h 5891194"/>
              <a:gd name="connsiteX21" fmla="*/ 6297777 w 8578190"/>
              <a:gd name="connsiteY21" fmla="*/ 3843327 h 5891194"/>
              <a:gd name="connsiteX22" fmla="*/ 4199871 w 8578190"/>
              <a:gd name="connsiteY22" fmla="*/ 868981 h 5891194"/>
              <a:gd name="connsiteX23" fmla="*/ 4371467 w 8578190"/>
              <a:gd name="connsiteY23" fmla="*/ 1191714 h 5891194"/>
              <a:gd name="connsiteX24" fmla="*/ 3982264 w 8578190"/>
              <a:gd name="connsiteY24" fmla="*/ 1580916 h 5891194"/>
              <a:gd name="connsiteX25" fmla="*/ 1084603 w 8578190"/>
              <a:gd name="connsiteY25" fmla="*/ 1580915 h 5891194"/>
              <a:gd name="connsiteX26" fmla="*/ 695400 w 8578190"/>
              <a:gd name="connsiteY26" fmla="*/ 1191713 h 5891194"/>
              <a:gd name="connsiteX27" fmla="*/ 1084603 w 8578190"/>
              <a:gd name="connsiteY27" fmla="*/ 802511 h 5891194"/>
              <a:gd name="connsiteX28" fmla="*/ 3982265 w 8578190"/>
              <a:gd name="connsiteY28" fmla="*/ 802512 h 5891194"/>
              <a:gd name="connsiteX29" fmla="*/ 4199871 w 8578190"/>
              <a:gd name="connsiteY29" fmla="*/ 868981 h 5891194"/>
              <a:gd name="connsiteX30" fmla="*/ 8170732 w 8578190"/>
              <a:gd name="connsiteY30" fmla="*/ 2451220 h 5891194"/>
              <a:gd name="connsiteX31" fmla="*/ 7427889 w 8578190"/>
              <a:gd name="connsiteY31" fmla="*/ 3737864 h 5891194"/>
              <a:gd name="connsiteX32" fmla="*/ 3026559 w 8578190"/>
              <a:gd name="connsiteY32" fmla="*/ 3737863 h 5891194"/>
              <a:gd name="connsiteX33" fmla="*/ 2396307 w 8578190"/>
              <a:gd name="connsiteY33" fmla="*/ 3224192 h 5891194"/>
              <a:gd name="connsiteX34" fmla="*/ 2383236 w 8578190"/>
              <a:gd name="connsiteY34" fmla="*/ 3094541 h 5891194"/>
              <a:gd name="connsiteX35" fmla="*/ 2383237 w 8578190"/>
              <a:gd name="connsiteY35" fmla="*/ 3094541 h 5891194"/>
              <a:gd name="connsiteX36" fmla="*/ 2383237 w 8578190"/>
              <a:gd name="connsiteY36" fmla="*/ 3094540 h 5891194"/>
              <a:gd name="connsiteX37" fmla="*/ 2383236 w 8578190"/>
              <a:gd name="connsiteY37" fmla="*/ 3094541 h 5891194"/>
              <a:gd name="connsiteX38" fmla="*/ 2396306 w 8578190"/>
              <a:gd name="connsiteY38" fmla="*/ 2964890 h 5891194"/>
              <a:gd name="connsiteX39" fmla="*/ 3026559 w 8578190"/>
              <a:gd name="connsiteY39" fmla="*/ 2451220 h 5891194"/>
              <a:gd name="connsiteX40" fmla="*/ 8376380 w 8578190"/>
              <a:gd name="connsiteY40" fmla="*/ 1628967 h 5891194"/>
              <a:gd name="connsiteX41" fmla="*/ 8578190 w 8578190"/>
              <a:gd name="connsiteY41" fmla="*/ 1745482 h 5891194"/>
              <a:gd name="connsiteX42" fmla="*/ 8196048 w 8578190"/>
              <a:gd name="connsiteY42" fmla="*/ 2407372 h 5891194"/>
              <a:gd name="connsiteX43" fmla="*/ 389202 w 8578190"/>
              <a:gd name="connsiteY43" fmla="*/ 2407371 h 5891194"/>
              <a:gd name="connsiteX44" fmla="*/ 0 w 8578190"/>
              <a:gd name="connsiteY44" fmla="*/ 2018169 h 5891194"/>
              <a:gd name="connsiteX45" fmla="*/ 389202 w 8578190"/>
              <a:gd name="connsiteY45" fmla="*/ 1628967 h 5891194"/>
              <a:gd name="connsiteX46" fmla="*/ 5554927 w 8578190"/>
              <a:gd name="connsiteY46" fmla="*/ 0 h 5891194"/>
              <a:gd name="connsiteX47" fmla="*/ 6903162 w 8578190"/>
              <a:gd name="connsiteY47" fmla="*/ 778404 h 5891194"/>
              <a:gd name="connsiteX48" fmla="*/ 3327342 w 8578190"/>
              <a:gd name="connsiteY48" fmla="*/ 778404 h 5891194"/>
              <a:gd name="connsiteX49" fmla="*/ 2938140 w 8578190"/>
              <a:gd name="connsiteY49" fmla="*/ 389202 h 5891194"/>
              <a:gd name="connsiteX50" fmla="*/ 3327342 w 8578190"/>
              <a:gd name="connsiteY50" fmla="*/ 0 h 5891194"/>
              <a:gd name="connsiteX51" fmla="*/ 6944833 w 8578190"/>
              <a:gd name="connsiteY51" fmla="*/ 802462 h 5891194"/>
              <a:gd name="connsiteX52" fmla="*/ 8293067 w 8578190"/>
              <a:gd name="connsiteY52" fmla="*/ 1580866 h 5891194"/>
              <a:gd name="connsiteX53" fmla="*/ 4877583 w 8578190"/>
              <a:gd name="connsiteY53" fmla="*/ 1580866 h 5891194"/>
              <a:gd name="connsiteX54" fmla="*/ 4488380 w 8578190"/>
              <a:gd name="connsiteY54" fmla="*/ 1191664 h 5891194"/>
              <a:gd name="connsiteX55" fmla="*/ 4877583 w 8578190"/>
              <a:gd name="connsiteY55" fmla="*/ 802462 h 589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578190" h="5891194">
                <a:moveTo>
                  <a:pt x="3171843" y="3851100"/>
                </a:moveTo>
                <a:cubicBezTo>
                  <a:pt x="3275371" y="3921043"/>
                  <a:pt x="3343438" y="4039489"/>
                  <a:pt x="3343438" y="4173833"/>
                </a:cubicBezTo>
                <a:cubicBezTo>
                  <a:pt x="3343438" y="4388783"/>
                  <a:pt x="3169186" y="4563034"/>
                  <a:pt x="2954236" y="4563034"/>
                </a:cubicBezTo>
                <a:lnTo>
                  <a:pt x="2152427" y="4563034"/>
                </a:lnTo>
                <a:cubicBezTo>
                  <a:pt x="1937477" y="4563034"/>
                  <a:pt x="1763225" y="4388782"/>
                  <a:pt x="1763225" y="4173833"/>
                </a:cubicBezTo>
                <a:cubicBezTo>
                  <a:pt x="1763225" y="3958882"/>
                  <a:pt x="1937477" y="3784631"/>
                  <a:pt x="2152427" y="3784630"/>
                </a:cubicBezTo>
                <a:lnTo>
                  <a:pt x="2954236" y="3784631"/>
                </a:lnTo>
                <a:cubicBezTo>
                  <a:pt x="3034842" y="3784631"/>
                  <a:pt x="3109725" y="3809135"/>
                  <a:pt x="3171843" y="3851100"/>
                </a:cubicBezTo>
                <a:close/>
                <a:moveTo>
                  <a:pt x="6927508" y="4604550"/>
                </a:moveTo>
                <a:lnTo>
                  <a:pt x="6184663" y="5891194"/>
                </a:lnTo>
                <a:lnTo>
                  <a:pt x="3588647" y="5891193"/>
                </a:lnTo>
                <a:cubicBezTo>
                  <a:pt x="3233350" y="5891193"/>
                  <a:pt x="2945325" y="5603168"/>
                  <a:pt x="2945325" y="5247871"/>
                </a:cubicBezTo>
                <a:lnTo>
                  <a:pt x="2945325" y="5247872"/>
                </a:lnTo>
                <a:cubicBezTo>
                  <a:pt x="2945325" y="4892575"/>
                  <a:pt x="3233350" y="4604550"/>
                  <a:pt x="3588647" y="4604550"/>
                </a:cubicBezTo>
                <a:close/>
                <a:moveTo>
                  <a:pt x="6297777" y="3843327"/>
                </a:moveTo>
                <a:cubicBezTo>
                  <a:pt x="6401306" y="3913269"/>
                  <a:pt x="6469374" y="4031715"/>
                  <a:pt x="6469374" y="4166059"/>
                </a:cubicBezTo>
                <a:cubicBezTo>
                  <a:pt x="6469374" y="4381009"/>
                  <a:pt x="6295122" y="4555261"/>
                  <a:pt x="6080172" y="4555261"/>
                </a:cubicBezTo>
                <a:lnTo>
                  <a:pt x="3812394" y="4555261"/>
                </a:lnTo>
                <a:cubicBezTo>
                  <a:pt x="3597444" y="4555261"/>
                  <a:pt x="3423192" y="4381009"/>
                  <a:pt x="3423192" y="4166059"/>
                </a:cubicBezTo>
                <a:cubicBezTo>
                  <a:pt x="3423192" y="3951108"/>
                  <a:pt x="3597444" y="3776857"/>
                  <a:pt x="3812394" y="3776857"/>
                </a:cubicBezTo>
                <a:lnTo>
                  <a:pt x="6080172" y="3776857"/>
                </a:lnTo>
                <a:cubicBezTo>
                  <a:pt x="6160778" y="3776857"/>
                  <a:pt x="6235661" y="3801361"/>
                  <a:pt x="6297777" y="3843327"/>
                </a:cubicBezTo>
                <a:close/>
                <a:moveTo>
                  <a:pt x="4199871" y="868981"/>
                </a:moveTo>
                <a:cubicBezTo>
                  <a:pt x="4303399" y="938924"/>
                  <a:pt x="4371467" y="1057370"/>
                  <a:pt x="4371467" y="1191714"/>
                </a:cubicBezTo>
                <a:cubicBezTo>
                  <a:pt x="4371467" y="1406664"/>
                  <a:pt x="4197214" y="1580916"/>
                  <a:pt x="3982264" y="1580916"/>
                </a:cubicBezTo>
                <a:lnTo>
                  <a:pt x="1084603" y="1580915"/>
                </a:lnTo>
                <a:cubicBezTo>
                  <a:pt x="869653" y="1580915"/>
                  <a:pt x="695400" y="1406663"/>
                  <a:pt x="695400" y="1191713"/>
                </a:cubicBezTo>
                <a:cubicBezTo>
                  <a:pt x="695401" y="976763"/>
                  <a:pt x="869653" y="802512"/>
                  <a:pt x="1084603" y="802511"/>
                </a:cubicBezTo>
                <a:lnTo>
                  <a:pt x="3982265" y="802512"/>
                </a:lnTo>
                <a:cubicBezTo>
                  <a:pt x="4062871" y="802512"/>
                  <a:pt x="4137754" y="827016"/>
                  <a:pt x="4199871" y="868981"/>
                </a:cubicBezTo>
                <a:close/>
                <a:moveTo>
                  <a:pt x="8170732" y="2451220"/>
                </a:moveTo>
                <a:lnTo>
                  <a:pt x="7427889" y="3737864"/>
                </a:lnTo>
                <a:lnTo>
                  <a:pt x="3026559" y="3737863"/>
                </a:lnTo>
                <a:cubicBezTo>
                  <a:pt x="2715674" y="3737863"/>
                  <a:pt x="2456294" y="3517343"/>
                  <a:pt x="2396307" y="3224192"/>
                </a:cubicBezTo>
                <a:lnTo>
                  <a:pt x="2383236" y="3094541"/>
                </a:lnTo>
                <a:lnTo>
                  <a:pt x="2383237" y="3094541"/>
                </a:lnTo>
                <a:lnTo>
                  <a:pt x="2383237" y="3094540"/>
                </a:lnTo>
                <a:lnTo>
                  <a:pt x="2383236" y="3094541"/>
                </a:lnTo>
                <a:lnTo>
                  <a:pt x="2396306" y="2964890"/>
                </a:lnTo>
                <a:cubicBezTo>
                  <a:pt x="2456294" y="2671738"/>
                  <a:pt x="2715674" y="2451219"/>
                  <a:pt x="3026559" y="2451220"/>
                </a:cubicBezTo>
                <a:close/>
                <a:moveTo>
                  <a:pt x="8376380" y="1628967"/>
                </a:moveTo>
                <a:lnTo>
                  <a:pt x="8578190" y="1745482"/>
                </a:lnTo>
                <a:lnTo>
                  <a:pt x="8196048" y="2407372"/>
                </a:lnTo>
                <a:lnTo>
                  <a:pt x="389202" y="2407371"/>
                </a:lnTo>
                <a:cubicBezTo>
                  <a:pt x="174252" y="2407371"/>
                  <a:pt x="0" y="2233119"/>
                  <a:pt x="0" y="2018169"/>
                </a:cubicBezTo>
                <a:cubicBezTo>
                  <a:pt x="0" y="1803219"/>
                  <a:pt x="174252" y="1628967"/>
                  <a:pt x="389202" y="1628967"/>
                </a:cubicBezTo>
                <a:close/>
                <a:moveTo>
                  <a:pt x="5554927" y="0"/>
                </a:moveTo>
                <a:lnTo>
                  <a:pt x="6903162" y="778404"/>
                </a:lnTo>
                <a:lnTo>
                  <a:pt x="3327342" y="778404"/>
                </a:lnTo>
                <a:cubicBezTo>
                  <a:pt x="3112392" y="778404"/>
                  <a:pt x="2938140" y="604152"/>
                  <a:pt x="2938140" y="389202"/>
                </a:cubicBezTo>
                <a:cubicBezTo>
                  <a:pt x="2938140" y="174252"/>
                  <a:pt x="3112392" y="0"/>
                  <a:pt x="3327342" y="0"/>
                </a:cubicBezTo>
                <a:close/>
                <a:moveTo>
                  <a:pt x="6944833" y="802462"/>
                </a:moveTo>
                <a:lnTo>
                  <a:pt x="8293067" y="1580866"/>
                </a:lnTo>
                <a:lnTo>
                  <a:pt x="4877583" y="1580866"/>
                </a:lnTo>
                <a:cubicBezTo>
                  <a:pt x="4662632" y="1580866"/>
                  <a:pt x="4488380" y="1406614"/>
                  <a:pt x="4488380" y="1191664"/>
                </a:cubicBezTo>
                <a:cubicBezTo>
                  <a:pt x="4488380" y="976714"/>
                  <a:pt x="4662632" y="802462"/>
                  <a:pt x="4877583" y="8024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Image</a:t>
            </a:r>
          </a:p>
        </p:txBody>
      </p:sp>
      <p:sp>
        <p:nvSpPr>
          <p:cNvPr id="53" name="Marcador de texto 13">
            <a:extLst>
              <a:ext uri="{FF2B5EF4-FFF2-40B4-BE49-F238E27FC236}">
                <a16:creationId xmlns:a16="http://schemas.microsoft.com/office/drawing/2014/main" id="{902B54C4-4C30-314E-BA2F-ECF9236319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5" y="3058486"/>
            <a:ext cx="4014115" cy="5368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000" b="0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Add Title</a:t>
            </a:r>
            <a:endParaRPr lang="en-US"/>
          </a:p>
        </p:txBody>
      </p:sp>
      <p:sp>
        <p:nvSpPr>
          <p:cNvPr id="54" name="Marcador de texto 13">
            <a:extLst>
              <a:ext uri="{FF2B5EF4-FFF2-40B4-BE49-F238E27FC236}">
                <a16:creationId xmlns:a16="http://schemas.microsoft.com/office/drawing/2014/main" id="{D80BEA58-E5C0-4449-A949-29098FAC5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865" y="3694437"/>
            <a:ext cx="4014115" cy="25793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399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199468-1A61-594C-9031-E7C4F443C51D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D2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8195498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, circle&#10;&#10;Description automatically generated">
            <a:extLst>
              <a:ext uri="{FF2B5EF4-FFF2-40B4-BE49-F238E27FC236}">
                <a16:creationId xmlns:a16="http://schemas.microsoft.com/office/drawing/2014/main" id="{3E62251E-EDDB-584D-B625-21A44051A1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699" y="1814091"/>
            <a:ext cx="5575300" cy="4191000"/>
          </a:xfrm>
          <a:prstGeom prst="rect">
            <a:avLst/>
          </a:prstGeom>
        </p:spPr>
      </p:pic>
      <p:sp>
        <p:nvSpPr>
          <p:cNvPr id="4" name="Marcador de texto 13">
            <a:extLst>
              <a:ext uri="{FF2B5EF4-FFF2-40B4-BE49-F238E27FC236}">
                <a16:creationId xmlns:a16="http://schemas.microsoft.com/office/drawing/2014/main" id="{3EF6E164-4CD2-C444-A5C6-02C5F8C511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636" y="2121518"/>
            <a:ext cx="2670487" cy="814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5" name="Marcador de texto 13">
            <a:extLst>
              <a:ext uri="{FF2B5EF4-FFF2-40B4-BE49-F238E27FC236}">
                <a16:creationId xmlns:a16="http://schemas.microsoft.com/office/drawing/2014/main" id="{2ADD859C-5B55-9B40-A2F6-F90B5C9FE9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636" y="1631012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16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DCD06345-31D7-6B4A-A1D4-3DF70CCCAE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4636" y="5169518"/>
            <a:ext cx="2670487" cy="814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772A05DE-2753-3E4B-ACAB-87AFE1BE6B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636" y="4679011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1600" b="1" i="0">
                <a:solidFill>
                  <a:srgbClr val="E2231A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1D160BFC-E2A9-5641-AD92-BEA9F2A74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34141" y="2121518"/>
            <a:ext cx="2670487" cy="814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FF0B4486-075D-9B46-980D-09BD7473DF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34141" y="1631012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46D1B168-7868-CA4B-89D8-51C8A677F5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34141" y="5169518"/>
            <a:ext cx="2670487" cy="814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9E02DE8A-BA4D-AC43-8BE4-B40657E48F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34141" y="4679011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520F30A-978D-534C-A6B8-B6E183035D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23" name="Marcador de posición de imagen 17">
            <a:extLst>
              <a:ext uri="{FF2B5EF4-FFF2-40B4-BE49-F238E27FC236}">
                <a16:creationId xmlns:a16="http://schemas.microsoft.com/office/drawing/2014/main" id="{B59F958A-2919-6C43-8DDA-558CD887045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10627" y="1965032"/>
            <a:ext cx="722376" cy="72237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25" name="Marcador de posición de imagen 17">
            <a:extLst>
              <a:ext uri="{FF2B5EF4-FFF2-40B4-BE49-F238E27FC236}">
                <a16:creationId xmlns:a16="http://schemas.microsoft.com/office/drawing/2014/main" id="{B675B5D2-C01F-1D4D-A440-AF3F208620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710627" y="5127332"/>
            <a:ext cx="722376" cy="72237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27" name="Marcador de posición de imagen 17">
            <a:extLst>
              <a:ext uri="{FF2B5EF4-FFF2-40B4-BE49-F238E27FC236}">
                <a16:creationId xmlns:a16="http://schemas.microsoft.com/office/drawing/2014/main" id="{95CFDB8D-B564-0149-8417-B1C692075C7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139764" y="3546183"/>
            <a:ext cx="722376" cy="72237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29" name="Marcador de posición de imagen 17">
            <a:extLst>
              <a:ext uri="{FF2B5EF4-FFF2-40B4-BE49-F238E27FC236}">
                <a16:creationId xmlns:a16="http://schemas.microsoft.com/office/drawing/2014/main" id="{27502292-DE24-4E4A-8AC5-D2F14A557AA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83015" y="3546183"/>
            <a:ext cx="722376" cy="72237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0615132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and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20B0A48-1825-CB46-9F6D-E31173F400D2}"/>
              </a:ext>
            </a:extLst>
          </p:cNvPr>
          <p:cNvSpPr>
            <a:spLocks noChangeAspect="1"/>
          </p:cNvSpPr>
          <p:nvPr userDrawn="1"/>
        </p:nvSpPr>
        <p:spPr>
          <a:xfrm>
            <a:off x="6398181" y="695123"/>
            <a:ext cx="1563624" cy="1563624"/>
          </a:xfrm>
          <a:prstGeom prst="ellipse">
            <a:avLst/>
          </a:prstGeom>
          <a:solidFill>
            <a:srgbClr val="00B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D2C901-88D2-1946-8F00-5ECD1EEB7A59}"/>
              </a:ext>
            </a:extLst>
          </p:cNvPr>
          <p:cNvSpPr>
            <a:spLocks noChangeAspect="1"/>
          </p:cNvSpPr>
          <p:nvPr userDrawn="1"/>
        </p:nvSpPr>
        <p:spPr>
          <a:xfrm>
            <a:off x="7639181" y="1204237"/>
            <a:ext cx="548640" cy="548640"/>
          </a:xfrm>
          <a:prstGeom prst="ellipse">
            <a:avLst/>
          </a:prstGeom>
          <a:solidFill>
            <a:srgbClr val="238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63BDBA-973A-A742-815F-DFED45DC2469}"/>
              </a:ext>
            </a:extLst>
          </p:cNvPr>
          <p:cNvSpPr>
            <a:spLocks noChangeAspect="1"/>
          </p:cNvSpPr>
          <p:nvPr userDrawn="1"/>
        </p:nvSpPr>
        <p:spPr>
          <a:xfrm>
            <a:off x="6398181" y="3373991"/>
            <a:ext cx="1563624" cy="1563624"/>
          </a:xfrm>
          <a:prstGeom prst="ellipse">
            <a:avLst/>
          </a:prstGeom>
          <a:solidFill>
            <a:srgbClr val="FB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7A722A-BAF7-2447-AC23-4AC01B79B3F9}"/>
              </a:ext>
            </a:extLst>
          </p:cNvPr>
          <p:cNvSpPr>
            <a:spLocks noChangeAspect="1"/>
          </p:cNvSpPr>
          <p:nvPr userDrawn="1"/>
        </p:nvSpPr>
        <p:spPr>
          <a:xfrm>
            <a:off x="7639181" y="3883107"/>
            <a:ext cx="548640" cy="548640"/>
          </a:xfrm>
          <a:prstGeom prst="ellipse">
            <a:avLst/>
          </a:prstGeom>
          <a:solidFill>
            <a:srgbClr val="F37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8987F68-6422-2841-BD3F-3EEEA2BAC68C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079636" y="2006331"/>
            <a:ext cx="1563624" cy="1563624"/>
          </a:xfrm>
          <a:prstGeom prst="ellipse">
            <a:avLst/>
          </a:prstGeom>
          <a:solidFill>
            <a:srgbClr val="74B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1013CB-6BA4-B544-9CFC-3A1F705BC30B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9853621" y="2515445"/>
            <a:ext cx="548640" cy="548640"/>
          </a:xfrm>
          <a:prstGeom prst="ellipse">
            <a:avLst/>
          </a:prstGeom>
          <a:solidFill>
            <a:srgbClr val="308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60A0C5-7653-E44B-B5B2-B17D58C70E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079636" y="4710176"/>
            <a:ext cx="1563624" cy="1563624"/>
          </a:xfrm>
          <a:prstGeom prst="ellipse">
            <a:avLst/>
          </a:prstGeom>
          <a:solidFill>
            <a:srgbClr val="E324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D33A56-1AB7-1347-A518-A22B011AABF5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9853621" y="5219291"/>
            <a:ext cx="548640" cy="548640"/>
          </a:xfrm>
          <a:prstGeom prst="ellipse">
            <a:avLst/>
          </a:prstGeom>
          <a:solidFill>
            <a:srgbClr val="A024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Marcador de texto 22">
            <a:extLst>
              <a:ext uri="{FF2B5EF4-FFF2-40B4-BE49-F238E27FC236}">
                <a16:creationId xmlns:a16="http://schemas.microsoft.com/office/drawing/2014/main" id="{AE7713CB-A1D7-AC43-9356-AB4AC0A0DB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631" y="834887"/>
            <a:ext cx="5177472" cy="12834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0" i="0">
                <a:solidFill>
                  <a:srgbClr val="00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 PARA INSERTAR TEXTO </a:t>
            </a:r>
            <a:endParaRPr lang="en-U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D6993B26-D1D2-C340-BC3D-3952C12AA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5" y="2491409"/>
            <a:ext cx="5181243" cy="30265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3" name="Marcador de texto 13">
            <a:extLst>
              <a:ext uri="{FF2B5EF4-FFF2-40B4-BE49-F238E27FC236}">
                <a16:creationId xmlns:a16="http://schemas.microsoft.com/office/drawing/2014/main" id="{C461A149-E036-A340-A061-D6569286CF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8260" y="1202615"/>
            <a:ext cx="1222135" cy="54864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38" name="Marcador de texto 13">
            <a:extLst>
              <a:ext uri="{FF2B5EF4-FFF2-40B4-BE49-F238E27FC236}">
                <a16:creationId xmlns:a16="http://schemas.microsoft.com/office/drawing/2014/main" id="{832BC022-A5B7-C94E-84E3-9FF5076FA0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68930" y="3868264"/>
            <a:ext cx="1222135" cy="54864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40" name="Marcador de texto 13">
            <a:extLst>
              <a:ext uri="{FF2B5EF4-FFF2-40B4-BE49-F238E27FC236}">
                <a16:creationId xmlns:a16="http://schemas.microsoft.com/office/drawing/2014/main" id="{24D5566E-149D-6C4B-80B5-6206525A5F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929" y="2512121"/>
            <a:ext cx="1222135" cy="54864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42" name="Marcador de texto 13">
            <a:extLst>
              <a:ext uri="{FF2B5EF4-FFF2-40B4-BE49-F238E27FC236}">
                <a16:creationId xmlns:a16="http://schemas.microsoft.com/office/drawing/2014/main" id="{00D34F34-0C69-254D-AE2E-66F7354430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56929" y="5206119"/>
            <a:ext cx="1222135" cy="54864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43" name="Marcador de texto 13">
            <a:extLst>
              <a:ext uri="{FF2B5EF4-FFF2-40B4-BE49-F238E27FC236}">
                <a16:creationId xmlns:a16="http://schemas.microsoft.com/office/drawing/2014/main" id="{A2B32162-023B-CC40-B794-01B6F093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21575" y="1073035"/>
            <a:ext cx="1562100" cy="8144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46" name="Marcador de texto 13">
            <a:extLst>
              <a:ext uri="{FF2B5EF4-FFF2-40B4-BE49-F238E27FC236}">
                <a16:creationId xmlns:a16="http://schemas.microsoft.com/office/drawing/2014/main" id="{CF8BC7C6-0208-B54B-93F5-4A9A6CD848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77811" y="2400207"/>
            <a:ext cx="1562100" cy="81445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8" name="Marcador de posición de imagen 17">
            <a:extLst>
              <a:ext uri="{FF2B5EF4-FFF2-40B4-BE49-F238E27FC236}">
                <a16:creationId xmlns:a16="http://schemas.microsoft.com/office/drawing/2014/main" id="{F6068749-327A-884A-B4C1-0AAB7042B7B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639181" y="1208513"/>
            <a:ext cx="548640" cy="54864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34" name="Marcador de posición de imagen 17">
            <a:extLst>
              <a:ext uri="{FF2B5EF4-FFF2-40B4-BE49-F238E27FC236}">
                <a16:creationId xmlns:a16="http://schemas.microsoft.com/office/drawing/2014/main" id="{D595259D-C3F3-F544-A177-421EFB1940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639181" y="3887584"/>
            <a:ext cx="548640" cy="54864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35" name="Marcador de posición de imagen 17">
            <a:extLst>
              <a:ext uri="{FF2B5EF4-FFF2-40B4-BE49-F238E27FC236}">
                <a16:creationId xmlns:a16="http://schemas.microsoft.com/office/drawing/2014/main" id="{DB3F94CC-10A4-A34B-A13E-37D19AFC14E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855923" y="2512121"/>
            <a:ext cx="548640" cy="54864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sp>
        <p:nvSpPr>
          <p:cNvPr id="36" name="Marcador de posición de imagen 17">
            <a:extLst>
              <a:ext uri="{FF2B5EF4-FFF2-40B4-BE49-F238E27FC236}">
                <a16:creationId xmlns:a16="http://schemas.microsoft.com/office/drawing/2014/main" id="{D2E23D0B-07CE-8B41-B6B1-92C8C91B223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853621" y="5217372"/>
            <a:ext cx="548640" cy="54864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image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8D335F-F446-D943-8523-FE07E73B08D6}"/>
              </a:ext>
            </a:extLst>
          </p:cNvPr>
          <p:cNvGrpSpPr/>
          <p:nvPr userDrawn="1"/>
        </p:nvGrpSpPr>
        <p:grpSpPr>
          <a:xfrm flipH="1">
            <a:off x="8542776" y="2457745"/>
            <a:ext cx="1166645" cy="699419"/>
            <a:chOff x="8541556" y="2521983"/>
            <a:chExt cx="1166645" cy="699419"/>
          </a:xfrm>
        </p:grpSpPr>
        <p:cxnSp>
          <p:nvCxnSpPr>
            <p:cNvPr id="37" name="Conector recto 15">
              <a:extLst>
                <a:ext uri="{FF2B5EF4-FFF2-40B4-BE49-F238E27FC236}">
                  <a16:creationId xmlns:a16="http://schemas.microsoft.com/office/drawing/2014/main" id="{E4E5FC5C-BE9D-1641-BAB7-F05A70257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41556" y="2871670"/>
              <a:ext cx="116664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19">
              <a:extLst>
                <a:ext uri="{FF2B5EF4-FFF2-40B4-BE49-F238E27FC236}">
                  <a16:creationId xmlns:a16="http://schemas.microsoft.com/office/drawing/2014/main" id="{1D4B205C-37B6-A544-818E-4C0CC124AEF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708201" y="2521983"/>
              <a:ext cx="0" cy="6994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40D8C6-B533-094A-BA08-AE975100C0DC}"/>
              </a:ext>
            </a:extLst>
          </p:cNvPr>
          <p:cNvGrpSpPr/>
          <p:nvPr userDrawn="1"/>
        </p:nvGrpSpPr>
        <p:grpSpPr>
          <a:xfrm>
            <a:off x="8371376" y="1127225"/>
            <a:ext cx="1166645" cy="699419"/>
            <a:chOff x="8541556" y="2521983"/>
            <a:chExt cx="1166645" cy="699419"/>
          </a:xfrm>
        </p:grpSpPr>
        <p:cxnSp>
          <p:nvCxnSpPr>
            <p:cNvPr id="54" name="Conector recto 15">
              <a:extLst>
                <a:ext uri="{FF2B5EF4-FFF2-40B4-BE49-F238E27FC236}">
                  <a16:creationId xmlns:a16="http://schemas.microsoft.com/office/drawing/2014/main" id="{3D210361-34CE-B941-BB6E-4218C7EE63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41556" y="2871670"/>
              <a:ext cx="116664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19">
              <a:extLst>
                <a:ext uri="{FF2B5EF4-FFF2-40B4-BE49-F238E27FC236}">
                  <a16:creationId xmlns:a16="http://schemas.microsoft.com/office/drawing/2014/main" id="{B37303DC-0CB5-0A46-976E-1B6DF4B30F6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708201" y="2521983"/>
              <a:ext cx="0" cy="6994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Marcador de texto 13">
            <a:extLst>
              <a:ext uri="{FF2B5EF4-FFF2-40B4-BE49-F238E27FC236}">
                <a16:creationId xmlns:a16="http://schemas.microsoft.com/office/drawing/2014/main" id="{7766B496-812C-C146-BBC3-832E474B573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21575" y="3749663"/>
            <a:ext cx="1562100" cy="8144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311E15-C227-9446-B284-6296BA5C7B9C}"/>
              </a:ext>
            </a:extLst>
          </p:cNvPr>
          <p:cNvGrpSpPr/>
          <p:nvPr userDrawn="1"/>
        </p:nvGrpSpPr>
        <p:grpSpPr>
          <a:xfrm>
            <a:off x="8371376" y="3803853"/>
            <a:ext cx="1166645" cy="699419"/>
            <a:chOff x="8541556" y="2521983"/>
            <a:chExt cx="1166645" cy="699419"/>
          </a:xfrm>
        </p:grpSpPr>
        <p:cxnSp>
          <p:nvCxnSpPr>
            <p:cNvPr id="58" name="Conector recto 15">
              <a:extLst>
                <a:ext uri="{FF2B5EF4-FFF2-40B4-BE49-F238E27FC236}">
                  <a16:creationId xmlns:a16="http://schemas.microsoft.com/office/drawing/2014/main" id="{42B6CDF3-053D-E940-8E25-0C0ABF51C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41556" y="2871670"/>
              <a:ext cx="116664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19">
              <a:extLst>
                <a:ext uri="{FF2B5EF4-FFF2-40B4-BE49-F238E27FC236}">
                  <a16:creationId xmlns:a16="http://schemas.microsoft.com/office/drawing/2014/main" id="{702AB11F-5E66-7243-8E20-19F636AD3A9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708201" y="2521983"/>
              <a:ext cx="0" cy="6994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Marcador de texto 13">
            <a:extLst>
              <a:ext uri="{FF2B5EF4-FFF2-40B4-BE49-F238E27FC236}">
                <a16:creationId xmlns:a16="http://schemas.microsoft.com/office/drawing/2014/main" id="{0729B757-C157-1B47-850D-C328EA02A7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77811" y="5149279"/>
            <a:ext cx="1562100" cy="81445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FD0A82A-DC48-D54B-960B-199B564DA636}"/>
              </a:ext>
            </a:extLst>
          </p:cNvPr>
          <p:cNvGrpSpPr/>
          <p:nvPr userDrawn="1"/>
        </p:nvGrpSpPr>
        <p:grpSpPr>
          <a:xfrm flipH="1">
            <a:off x="8542776" y="5206817"/>
            <a:ext cx="1166645" cy="699419"/>
            <a:chOff x="8541556" y="2521983"/>
            <a:chExt cx="1166645" cy="699419"/>
          </a:xfrm>
        </p:grpSpPr>
        <p:cxnSp>
          <p:nvCxnSpPr>
            <p:cNvPr id="62" name="Conector recto 15">
              <a:extLst>
                <a:ext uri="{FF2B5EF4-FFF2-40B4-BE49-F238E27FC236}">
                  <a16:creationId xmlns:a16="http://schemas.microsoft.com/office/drawing/2014/main" id="{14CF6896-AA97-EF47-B927-004BE5AF18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41556" y="2871670"/>
              <a:ext cx="116664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19">
              <a:extLst>
                <a:ext uri="{FF2B5EF4-FFF2-40B4-BE49-F238E27FC236}">
                  <a16:creationId xmlns:a16="http://schemas.microsoft.com/office/drawing/2014/main" id="{C4F106A1-D7EC-D84F-9EE4-69E1164A256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708201" y="2521983"/>
              <a:ext cx="0" cy="6994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12434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FCC42B-CD26-5D44-9DCC-F3D94079962A}"/>
              </a:ext>
            </a:extLst>
          </p:cNvPr>
          <p:cNvCxnSpPr>
            <a:cxnSpLocks/>
          </p:cNvCxnSpPr>
          <p:nvPr userDrawn="1"/>
        </p:nvCxnSpPr>
        <p:spPr>
          <a:xfrm>
            <a:off x="0" y="4120024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7B81EC0-CDDF-464A-A6E2-9FBCC93D471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325665" y="3891423"/>
            <a:ext cx="452915" cy="457200"/>
          </a:xfrm>
          <a:prstGeom prst="ellipse">
            <a:avLst/>
          </a:prstGeom>
          <a:solidFill>
            <a:srgbClr val="00B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842216-A98B-134B-AC29-E2B906F6215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657964" y="3882192"/>
            <a:ext cx="461461" cy="457200"/>
          </a:xfrm>
          <a:prstGeom prst="ellipse">
            <a:avLst/>
          </a:prstGeom>
          <a:solidFill>
            <a:srgbClr val="74B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A62092-FCB6-EC4E-88CE-C0A0AFD4B606}"/>
              </a:ext>
            </a:extLst>
          </p:cNvPr>
          <p:cNvSpPr/>
          <p:nvPr userDrawn="1"/>
        </p:nvSpPr>
        <p:spPr>
          <a:xfrm rot="16200000">
            <a:off x="5867400" y="3893564"/>
            <a:ext cx="457200" cy="457200"/>
          </a:xfrm>
          <a:prstGeom prst="ellipse">
            <a:avLst/>
          </a:prstGeom>
          <a:solidFill>
            <a:srgbClr val="FB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D13909-F179-4E4E-A2F6-B0DB79C1154D}"/>
              </a:ext>
            </a:extLst>
          </p:cNvPr>
          <p:cNvSpPr/>
          <p:nvPr userDrawn="1"/>
        </p:nvSpPr>
        <p:spPr>
          <a:xfrm rot="16200000">
            <a:off x="8144827" y="388006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6A5C06A2-105E-A741-82EF-74536B7DDF17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F18E10-E27B-D04D-A284-FB90438B0B92}"/>
              </a:ext>
            </a:extLst>
          </p:cNvPr>
          <p:cNvSpPr/>
          <p:nvPr userDrawn="1"/>
        </p:nvSpPr>
        <p:spPr>
          <a:xfrm rot="16200000">
            <a:off x="10352135" y="3893563"/>
            <a:ext cx="457200" cy="457200"/>
          </a:xfrm>
          <a:prstGeom prst="ellipse">
            <a:avLst/>
          </a:prstGeom>
          <a:solidFill>
            <a:srgbClr val="1E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D702B404-8359-A04F-B902-19E2730FD1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4454915"/>
            <a:ext cx="2002516" cy="59037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A065E97-6583-D945-B91D-AE34B7B9FC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5162692"/>
            <a:ext cx="2002516" cy="118918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0" name="Marcador de texto 15">
            <a:extLst>
              <a:ext uri="{FF2B5EF4-FFF2-40B4-BE49-F238E27FC236}">
                <a16:creationId xmlns:a16="http://schemas.microsoft.com/office/drawing/2014/main" id="{F1509D38-3894-2C4B-B09D-33B7E401A6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3423" y="4454915"/>
            <a:ext cx="2002516" cy="59037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7257A090-85F6-DE4A-91AA-93C7EDD5F6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03423" y="5162692"/>
            <a:ext cx="2002516" cy="118918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C91B788D-29A1-5E4E-92D1-E6309BD331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2339" y="3243485"/>
            <a:ext cx="2002516" cy="51917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60153FBA-FA33-284F-9053-3B293EBF15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27763" y="1937879"/>
            <a:ext cx="2002516" cy="11910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38" name="Marcador de texto 15">
            <a:extLst>
              <a:ext uri="{FF2B5EF4-FFF2-40B4-BE49-F238E27FC236}">
                <a16:creationId xmlns:a16="http://schemas.microsoft.com/office/drawing/2014/main" id="{DA3549DD-64AC-B943-B212-1AEC7AB827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7623" y="4454915"/>
            <a:ext cx="2002516" cy="59037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39" name="Marcador de texto 15">
            <a:extLst>
              <a:ext uri="{FF2B5EF4-FFF2-40B4-BE49-F238E27FC236}">
                <a16:creationId xmlns:a16="http://schemas.microsoft.com/office/drawing/2014/main" id="{EFEF5CCD-4B50-464A-9490-5D897CF1FE9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07623" y="5162692"/>
            <a:ext cx="2002516" cy="118918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  <p:sp>
        <p:nvSpPr>
          <p:cNvPr id="40" name="Marcador de texto 15">
            <a:extLst>
              <a:ext uri="{FF2B5EF4-FFF2-40B4-BE49-F238E27FC236}">
                <a16:creationId xmlns:a16="http://schemas.microsoft.com/office/drawing/2014/main" id="{C0A9954F-ECD8-9A46-8D2E-22C7A20340E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6751" y="3243485"/>
            <a:ext cx="2002516" cy="51917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 b="1" i="0">
                <a:solidFill>
                  <a:srgbClr val="E2231A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 TITLE</a:t>
            </a:r>
            <a:endParaRPr lang="en-US"/>
          </a:p>
        </p:txBody>
      </p:sp>
      <p:sp>
        <p:nvSpPr>
          <p:cNvPr id="41" name="Marcador de texto 15">
            <a:extLst>
              <a:ext uri="{FF2B5EF4-FFF2-40B4-BE49-F238E27FC236}">
                <a16:creationId xmlns:a16="http://schemas.microsoft.com/office/drawing/2014/main" id="{C87D65BB-F8DF-3C40-B9C6-69B09369B2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72171" y="1917982"/>
            <a:ext cx="2002516" cy="118827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9814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BE7B559-AED6-4643-9284-E112DAD20046}"/>
              </a:ext>
            </a:extLst>
          </p:cNvPr>
          <p:cNvCxnSpPr>
            <a:cxnSpLocks/>
            <a:stCxn id="7" idx="2"/>
            <a:endCxn id="5" idx="2"/>
          </p:cNvCxnSpPr>
          <p:nvPr userDrawn="1"/>
        </p:nvCxnSpPr>
        <p:spPr>
          <a:xfrm>
            <a:off x="1197317" y="4326733"/>
            <a:ext cx="277315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15">
            <a:extLst>
              <a:ext uri="{FF2B5EF4-FFF2-40B4-BE49-F238E27FC236}">
                <a16:creationId xmlns:a16="http://schemas.microsoft.com/office/drawing/2014/main" id="{363E4FEF-2B3C-E249-BB37-C94353695B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14457" y="647511"/>
            <a:ext cx="6963091" cy="60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08BCEB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s-MX"/>
              <a:t>CLICK TO ADD TITLE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6C1B35-EAB2-5A41-A99D-C590BA350EEE}"/>
              </a:ext>
            </a:extLst>
          </p:cNvPr>
          <p:cNvSpPr>
            <a:spLocks noChangeAspect="1"/>
          </p:cNvSpPr>
          <p:nvPr userDrawn="1"/>
        </p:nvSpPr>
        <p:spPr>
          <a:xfrm>
            <a:off x="5374304" y="1408664"/>
            <a:ext cx="1443392" cy="1443392"/>
          </a:xfrm>
          <a:prstGeom prst="ellipse">
            <a:avLst/>
          </a:prstGeom>
          <a:solidFill>
            <a:srgbClr val="00B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623592-AFE1-3D44-B11D-F92337EEC506}"/>
              </a:ext>
            </a:extLst>
          </p:cNvPr>
          <p:cNvSpPr>
            <a:spLocks noChangeAspect="1"/>
          </p:cNvSpPr>
          <p:nvPr userDrawn="1"/>
        </p:nvSpPr>
        <p:spPr>
          <a:xfrm>
            <a:off x="3970472" y="3605037"/>
            <a:ext cx="1443392" cy="1443392"/>
          </a:xfrm>
          <a:prstGeom prst="ellipse">
            <a:avLst/>
          </a:prstGeom>
          <a:solidFill>
            <a:srgbClr val="FB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F96672-8D04-4B41-9A8E-9CE6F82D9406}"/>
              </a:ext>
            </a:extLst>
          </p:cNvPr>
          <p:cNvSpPr>
            <a:spLocks noChangeAspect="1"/>
          </p:cNvSpPr>
          <p:nvPr userDrawn="1"/>
        </p:nvSpPr>
        <p:spPr>
          <a:xfrm>
            <a:off x="9516789" y="3605037"/>
            <a:ext cx="1443392" cy="1443392"/>
          </a:xfrm>
          <a:prstGeom prst="ellipse">
            <a:avLst/>
          </a:prstGeom>
          <a:solidFill>
            <a:srgbClr val="1E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E3A1C1-64F3-414A-B886-64AE2414BCD2}"/>
              </a:ext>
            </a:extLst>
          </p:cNvPr>
          <p:cNvSpPr>
            <a:spLocks noChangeAspect="1"/>
          </p:cNvSpPr>
          <p:nvPr userDrawn="1"/>
        </p:nvSpPr>
        <p:spPr>
          <a:xfrm>
            <a:off x="1197315" y="3605037"/>
            <a:ext cx="1443392" cy="1443392"/>
          </a:xfrm>
          <a:prstGeom prst="ellipse">
            <a:avLst/>
          </a:prstGeom>
          <a:solidFill>
            <a:srgbClr val="74B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6F58B07F-5534-A64C-AA6F-9E1803383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64133" y="1964883"/>
            <a:ext cx="2670487" cy="585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22" name="Marcador de texto 13">
            <a:extLst>
              <a:ext uri="{FF2B5EF4-FFF2-40B4-BE49-F238E27FC236}">
                <a16:creationId xmlns:a16="http://schemas.microsoft.com/office/drawing/2014/main" id="{B86CAF28-7363-E748-BE4C-5477187432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4133" y="1474376"/>
            <a:ext cx="2670487" cy="4055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rgbClr val="00BCE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0" name="Marcador de texto 13">
            <a:extLst>
              <a:ext uri="{FF2B5EF4-FFF2-40B4-BE49-F238E27FC236}">
                <a16:creationId xmlns:a16="http://schemas.microsoft.com/office/drawing/2014/main" id="{AE998877-46F5-C042-BD78-3167C3B59A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699" y="5690493"/>
            <a:ext cx="1893460" cy="5833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74702129-76BC-524F-95DF-58AAD797E2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1699" y="5048434"/>
            <a:ext cx="1893460" cy="5571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rgbClr val="74BF4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AFBEF39-066E-8E41-BE09-D9CE4E9B2D1C}"/>
              </a:ext>
            </a:extLst>
          </p:cNvPr>
          <p:cNvCxnSpPr>
            <a:stCxn id="5" idx="6"/>
            <a:endCxn id="6" idx="2"/>
          </p:cNvCxnSpPr>
          <p:nvPr userDrawn="1"/>
        </p:nvCxnSpPr>
        <p:spPr>
          <a:xfrm>
            <a:off x="5413864" y="4326733"/>
            <a:ext cx="41029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15">
            <a:extLst>
              <a:ext uri="{FF2B5EF4-FFF2-40B4-BE49-F238E27FC236}">
                <a16:creationId xmlns:a16="http://schemas.microsoft.com/office/drawing/2014/main" id="{F669CDFF-4746-814A-A56E-72273F22C521}"/>
              </a:ext>
            </a:extLst>
          </p:cNvPr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5537903" y="1581719"/>
            <a:ext cx="1116436" cy="1097280"/>
          </a:xfrm>
          <a:prstGeom prst="ellipse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0" name="Picture Placeholder 15">
            <a:extLst>
              <a:ext uri="{FF2B5EF4-FFF2-40B4-BE49-F238E27FC236}">
                <a16:creationId xmlns:a16="http://schemas.microsoft.com/office/drawing/2014/main" id="{B4E8348C-F6B4-DD46-A478-180FA9687EAF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4133475" y="3778093"/>
            <a:ext cx="1116436" cy="1097280"/>
          </a:xfrm>
          <a:prstGeom prst="ellipse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1" name="Picture Placeholder 15">
            <a:extLst>
              <a:ext uri="{FF2B5EF4-FFF2-40B4-BE49-F238E27FC236}">
                <a16:creationId xmlns:a16="http://schemas.microsoft.com/office/drawing/2014/main" id="{BDD57FB5-8299-1644-AA3F-D1CB3FC2366A}"/>
              </a:ext>
            </a:extLst>
          </p:cNvPr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9680151" y="3778093"/>
            <a:ext cx="1116436" cy="1097280"/>
          </a:xfrm>
          <a:prstGeom prst="ellipse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52" name="Picture Placeholder 15">
            <a:extLst>
              <a:ext uri="{FF2B5EF4-FFF2-40B4-BE49-F238E27FC236}">
                <a16:creationId xmlns:a16="http://schemas.microsoft.com/office/drawing/2014/main" id="{233F7595-4E24-F646-880D-365C88FE11DB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360795" y="3778093"/>
            <a:ext cx="1116436" cy="1097280"/>
          </a:xfrm>
          <a:prstGeom prst="ellipse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FDFAFD8F-997F-B847-BD68-9C13B19ED184}"/>
              </a:ext>
            </a:extLst>
          </p:cNvPr>
          <p:cNvSpPr>
            <a:spLocks noChangeAspect="1"/>
          </p:cNvSpPr>
          <p:nvPr userDrawn="1"/>
        </p:nvSpPr>
        <p:spPr>
          <a:xfrm>
            <a:off x="6743631" y="3605037"/>
            <a:ext cx="1443392" cy="1443392"/>
          </a:xfrm>
          <a:prstGeom prst="ellipse">
            <a:avLst/>
          </a:prstGeom>
          <a:solidFill>
            <a:srgbClr val="E324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3241B"/>
              </a:solidFill>
            </a:endParaRP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32827CC9-87B0-884A-A131-BC10F821ECB0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916435" y="3778093"/>
            <a:ext cx="1116436" cy="1097280"/>
          </a:xfrm>
          <a:prstGeom prst="ellipse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9872DE14-782B-BE47-9FA7-C407061604BF}"/>
              </a:ext>
            </a:extLst>
          </p:cNvPr>
          <p:cNvCxnSpPr>
            <a:cxnSpLocks/>
            <a:endCxn id="4" idx="4"/>
          </p:cNvCxnSpPr>
          <p:nvPr userDrawn="1"/>
        </p:nvCxnSpPr>
        <p:spPr>
          <a:xfrm flipV="1">
            <a:off x="6096000" y="2852059"/>
            <a:ext cx="0" cy="147467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arcador de texto 13">
            <a:extLst>
              <a:ext uri="{FF2B5EF4-FFF2-40B4-BE49-F238E27FC236}">
                <a16:creationId xmlns:a16="http://schemas.microsoft.com/office/drawing/2014/main" id="{071F768E-EE28-5A48-BF83-0B676152A0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24535" y="5690493"/>
            <a:ext cx="1893460" cy="5833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7" name="Marcador de texto 13">
            <a:extLst>
              <a:ext uri="{FF2B5EF4-FFF2-40B4-BE49-F238E27FC236}">
                <a16:creationId xmlns:a16="http://schemas.microsoft.com/office/drawing/2014/main" id="{6A30C603-BC87-AD4D-B5DC-F62E07724A5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24535" y="5048434"/>
            <a:ext cx="1893460" cy="5571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rgbClr val="FBAB2C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8" name="Marcador de texto 13">
            <a:extLst>
              <a:ext uri="{FF2B5EF4-FFF2-40B4-BE49-F238E27FC236}">
                <a16:creationId xmlns:a16="http://schemas.microsoft.com/office/drawing/2014/main" id="{42949943-27C5-3B45-A73D-F5D7DCDC6A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27371" y="5690493"/>
            <a:ext cx="1893460" cy="5833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39" name="Marcador de texto 13">
            <a:extLst>
              <a:ext uri="{FF2B5EF4-FFF2-40B4-BE49-F238E27FC236}">
                <a16:creationId xmlns:a16="http://schemas.microsoft.com/office/drawing/2014/main" id="{701ABF65-8E9B-2C42-B626-3FF86DE018B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527371" y="5048434"/>
            <a:ext cx="1893460" cy="5571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rgbClr val="E3241B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43" name="Marcador de texto 13">
            <a:extLst>
              <a:ext uri="{FF2B5EF4-FFF2-40B4-BE49-F238E27FC236}">
                <a16:creationId xmlns:a16="http://schemas.microsoft.com/office/drawing/2014/main" id="{C05BB447-400E-684A-896D-EDDFF22DB25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310327" y="5690493"/>
            <a:ext cx="1893460" cy="5833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  <p:sp>
        <p:nvSpPr>
          <p:cNvPr id="45" name="Marcador de texto 13">
            <a:extLst>
              <a:ext uri="{FF2B5EF4-FFF2-40B4-BE49-F238E27FC236}">
                <a16:creationId xmlns:a16="http://schemas.microsoft.com/office/drawing/2014/main" id="{BBD92EC6-CF69-AC42-AE1F-B91F76DBB5A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10327" y="5048434"/>
            <a:ext cx="1893460" cy="5571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CiscoSansTT" panose="020B0503020201020303" pitchFamily="34" charset="0"/>
              </a:defRPr>
            </a:lvl1pPr>
          </a:lstStyle>
          <a:p>
            <a:pPr lvl="0"/>
            <a:r>
              <a:rPr lang="es-MX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4322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2E54C427-34C2-E241-9CCA-74A4482698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3495" y="935145"/>
            <a:ext cx="2791132" cy="891771"/>
          </a:xfrm>
        </p:spPr>
        <p:txBody>
          <a:bodyPr anchor="t" anchorCtr="0"/>
          <a:lstStyle>
            <a:lvl1pPr>
              <a:defRPr lang="en-US" sz="2000" b="0" i="0" u="none" kern="1200" dirty="0">
                <a:solidFill>
                  <a:srgbClr val="00BCEB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Headline size 20pt type in Sky Blue / </a:t>
            </a:r>
            <a:br>
              <a:rPr lang="en-US"/>
            </a:br>
            <a:r>
              <a:rPr lang="en-US"/>
              <a:t>max 3 lines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526EFB3-1660-C542-811B-69AA19F6CD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3493" y="1966197"/>
            <a:ext cx="2791131" cy="4307607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3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600" b="0" i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/>
              <a:t>Statement one / Cisco </a:t>
            </a:r>
            <a:r>
              <a:rPr lang="en-US" err="1"/>
              <a:t>SansTT</a:t>
            </a:r>
            <a:r>
              <a:rPr lang="en-US"/>
              <a:t> Light font</a:t>
            </a:r>
          </a:p>
          <a:p>
            <a:r>
              <a:rPr lang="en-US"/>
              <a:t>Statement two / Size 16pt type in white</a:t>
            </a:r>
          </a:p>
          <a:p>
            <a:r>
              <a:rPr lang="en-US"/>
              <a:t>Statement three / Don’t let the type get smaller than 14pt</a:t>
            </a:r>
          </a:p>
          <a:p>
            <a:r>
              <a:rPr lang="en-US"/>
              <a:t>Statement four / Use sentence case</a:t>
            </a:r>
          </a:p>
          <a:p>
            <a:r>
              <a:rPr lang="en-US"/>
              <a:t>Statement five</a:t>
            </a:r>
          </a:p>
        </p:txBody>
      </p:sp>
    </p:spTree>
    <p:extLst>
      <p:ext uri="{BB962C8B-B14F-4D97-AF65-F5344CB8AC3E}">
        <p14:creationId xmlns:p14="http://schemas.microsoft.com/office/powerpoint/2010/main" val="260540749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upo 59">
            <a:extLst>
              <a:ext uri="{FF2B5EF4-FFF2-40B4-BE49-F238E27FC236}">
                <a16:creationId xmlns:a16="http://schemas.microsoft.com/office/drawing/2014/main" id="{3B901F2E-06E5-044D-9EA6-BD6314AED4B9}"/>
              </a:ext>
            </a:extLst>
          </p:cNvPr>
          <p:cNvGrpSpPr/>
          <p:nvPr userDrawn="1"/>
        </p:nvGrpSpPr>
        <p:grpSpPr>
          <a:xfrm>
            <a:off x="4097567" y="0"/>
            <a:ext cx="4095015" cy="6858000"/>
            <a:chOff x="-1" y="0"/>
            <a:chExt cx="4095015" cy="6858000"/>
          </a:xfrm>
        </p:grpSpPr>
        <p:cxnSp>
          <p:nvCxnSpPr>
            <p:cNvPr id="61" name="Straight Connector 7">
              <a:extLst>
                <a:ext uri="{FF2B5EF4-FFF2-40B4-BE49-F238E27FC236}">
                  <a16:creationId xmlns:a16="http://schemas.microsoft.com/office/drawing/2014/main" id="{8365C19F-58FD-FA42-9412-5983BF3A345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" y="0"/>
              <a:ext cx="4095009" cy="6858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8">
              <a:extLst>
                <a:ext uri="{FF2B5EF4-FFF2-40B4-BE49-F238E27FC236}">
                  <a16:creationId xmlns:a16="http://schemas.microsoft.com/office/drawing/2014/main" id="{0849E69C-BB8B-7F4F-8741-41ABF6F6FC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" y="0"/>
              <a:ext cx="4095015" cy="6858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361EE14B-AC67-6543-AC7C-61C5722F63F2}"/>
                </a:ext>
              </a:extLst>
            </p:cNvPr>
            <p:cNvSpPr/>
            <p:nvPr userDrawn="1"/>
          </p:nvSpPr>
          <p:spPr>
            <a:xfrm>
              <a:off x="700784" y="2890726"/>
              <a:ext cx="2782061" cy="1101919"/>
            </a:xfrm>
            <a:prstGeom prst="rect">
              <a:avLst/>
            </a:prstGeom>
            <a:solidFill>
              <a:srgbClr val="0D274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2"/>
                  </a:solidFill>
                </a:rPr>
                <a:t>SPEAKER PIP</a:t>
              </a:r>
            </a:p>
            <a:p>
              <a:pPr algn="ctr"/>
              <a:r>
                <a:rPr lang="en-US" sz="2400" b="1">
                  <a:solidFill>
                    <a:schemeClr val="bg2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NO CONTENT CAN BE PLACED HERE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4E975463-7753-AA43-AAB8-3BF58F52D1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3495" y="935145"/>
            <a:ext cx="2791132" cy="891771"/>
          </a:xfrm>
        </p:spPr>
        <p:txBody>
          <a:bodyPr anchor="t" anchorCtr="0"/>
          <a:lstStyle>
            <a:lvl1pPr>
              <a:defRPr lang="en-US" sz="2000" b="0" i="0" u="none" kern="1200" dirty="0">
                <a:solidFill>
                  <a:srgbClr val="00BCEB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Headline size 20pt type in Sky Blue / </a:t>
            </a:r>
            <a:br>
              <a:rPr lang="en-US"/>
            </a:br>
            <a:r>
              <a:rPr lang="en-US"/>
              <a:t>max 3 lines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8671688-99C0-8E46-99AE-2550D565E2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3493" y="1966197"/>
            <a:ext cx="2791131" cy="4307607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3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600" b="0" i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/>
              <a:t>Statement one / Cisco </a:t>
            </a:r>
            <a:r>
              <a:rPr lang="en-US" err="1"/>
              <a:t>SansTT</a:t>
            </a:r>
            <a:r>
              <a:rPr lang="en-US"/>
              <a:t> Light font</a:t>
            </a:r>
          </a:p>
          <a:p>
            <a:r>
              <a:rPr lang="en-US"/>
              <a:t>Statement two / Size 16pt type in white</a:t>
            </a:r>
          </a:p>
          <a:p>
            <a:r>
              <a:rPr lang="en-US"/>
              <a:t>Statement three / Don’t let the type get smaller than 14pt</a:t>
            </a:r>
          </a:p>
          <a:p>
            <a:r>
              <a:rPr lang="en-US"/>
              <a:t>Statement four / Use sentence case</a:t>
            </a:r>
          </a:p>
          <a:p>
            <a:r>
              <a:rPr lang="en-US"/>
              <a:t>Statement five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DAA1A22D-10D1-E24D-8710-280FCC2A3B4D}"/>
              </a:ext>
            </a:extLst>
          </p:cNvPr>
          <p:cNvGrpSpPr/>
          <p:nvPr userDrawn="1"/>
        </p:nvGrpSpPr>
        <p:grpSpPr>
          <a:xfrm>
            <a:off x="3" y="0"/>
            <a:ext cx="4095015" cy="6858000"/>
            <a:chOff x="-1" y="0"/>
            <a:chExt cx="4095015" cy="6858000"/>
          </a:xfrm>
        </p:grpSpPr>
        <p:cxnSp>
          <p:nvCxnSpPr>
            <p:cNvPr id="49" name="Straight Connector 7">
              <a:extLst>
                <a:ext uri="{FF2B5EF4-FFF2-40B4-BE49-F238E27FC236}">
                  <a16:creationId xmlns:a16="http://schemas.microsoft.com/office/drawing/2014/main" id="{A762A2C0-C94D-5840-8F2D-F379B34FA8E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" y="0"/>
              <a:ext cx="4095009" cy="6858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8">
              <a:extLst>
                <a:ext uri="{FF2B5EF4-FFF2-40B4-BE49-F238E27FC236}">
                  <a16:creationId xmlns:a16="http://schemas.microsoft.com/office/drawing/2014/main" id="{E0E78E41-2FF0-DD45-8061-919698752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" y="0"/>
              <a:ext cx="4095015" cy="6858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3A475BB3-4CDF-C84D-A632-AC531E97E9D2}"/>
                </a:ext>
              </a:extLst>
            </p:cNvPr>
            <p:cNvSpPr/>
            <p:nvPr userDrawn="1"/>
          </p:nvSpPr>
          <p:spPr>
            <a:xfrm>
              <a:off x="700784" y="2890726"/>
              <a:ext cx="2782061" cy="1101919"/>
            </a:xfrm>
            <a:prstGeom prst="rect">
              <a:avLst/>
            </a:prstGeom>
            <a:solidFill>
              <a:srgbClr val="0D274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2"/>
                  </a:solidFill>
                </a:rPr>
                <a:t>SPEAKER PIP</a:t>
              </a:r>
            </a:p>
            <a:p>
              <a:pPr algn="ctr"/>
              <a:r>
                <a:rPr lang="en-US" sz="2400" b="1">
                  <a:solidFill>
                    <a:schemeClr val="bg2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NO CONTENT CAN BE PLACED HERE</a:t>
              </a:r>
            </a:p>
          </p:txBody>
        </p:sp>
      </p:grpSp>
      <p:cxnSp>
        <p:nvCxnSpPr>
          <p:cNvPr id="30" name="Straight Connector 4">
            <a:extLst>
              <a:ext uri="{FF2B5EF4-FFF2-40B4-BE49-F238E27FC236}">
                <a16:creationId xmlns:a16="http://schemas.microsoft.com/office/drawing/2014/main" id="{8342B700-50C5-044B-A13A-5DD8B1420C4B}"/>
              </a:ext>
            </a:extLst>
          </p:cNvPr>
          <p:cNvCxnSpPr>
            <a:cxnSpLocks/>
          </p:cNvCxnSpPr>
          <p:nvPr userDrawn="1"/>
        </p:nvCxnSpPr>
        <p:spPr>
          <a:xfrm>
            <a:off x="4095015" y="0"/>
            <a:ext cx="0" cy="6860488"/>
          </a:xfrm>
          <a:prstGeom prst="line">
            <a:avLst/>
          </a:prstGeom>
          <a:ln w="34925">
            <a:solidFill>
              <a:srgbClr val="00B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">
            <a:extLst>
              <a:ext uri="{FF2B5EF4-FFF2-40B4-BE49-F238E27FC236}">
                <a16:creationId xmlns:a16="http://schemas.microsoft.com/office/drawing/2014/main" id="{5576595A-5F1E-8647-91AE-F7B62F775A41}"/>
              </a:ext>
            </a:extLst>
          </p:cNvPr>
          <p:cNvCxnSpPr>
            <a:cxnSpLocks/>
          </p:cNvCxnSpPr>
          <p:nvPr userDrawn="1"/>
        </p:nvCxnSpPr>
        <p:spPr>
          <a:xfrm>
            <a:off x="8201327" y="0"/>
            <a:ext cx="0" cy="6858000"/>
          </a:xfrm>
          <a:prstGeom prst="line">
            <a:avLst/>
          </a:prstGeom>
          <a:ln w="34925">
            <a:solidFill>
              <a:srgbClr val="00B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874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93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748DF1C-7BDF-8B4D-9506-34BBB6701E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44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D31AF7-A473-284A-84CA-FB4E98F98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451" y="2743200"/>
            <a:ext cx="34671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119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424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2F0AA0-CB4C-C376-BF6B-F619D58C2EDA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49224E9-7A7E-D524-D6FC-823D1F76BF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51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753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94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Photo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3427" y="2941508"/>
            <a:ext cx="6762348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3427" y="4533638"/>
            <a:ext cx="6762348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3427" y="5150448"/>
            <a:ext cx="6762348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73427" y="5824731"/>
            <a:ext cx="6762348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908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571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1" y="2789673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1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1" y="2789673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6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1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9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6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8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7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1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rgbClr val="002060"/>
                </a:solidFill>
                <a:latin typeface="+mn-lt"/>
                <a:cs typeface="CiscoSansT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9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6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rgbClr val="002060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8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67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30DC-D569-243E-8D0F-B65621C3C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19932B-5688-A7E6-8F8B-8FF2B626DC5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C8FE25B-796C-931F-B0C7-31032DFC7A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20B22-6517-5D05-B9F1-8075D2AB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8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193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2191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8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6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0642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7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5" y="1549400"/>
            <a:ext cx="3489236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3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7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9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9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311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7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5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2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9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5"/>
            <a:ext cx="3493008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300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7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5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2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9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5"/>
            <a:ext cx="3493008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8130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73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30C35-2977-189E-1C7E-5670AFBDE95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D4B3F8C-B0B6-7D4A-AA05-8768F55D6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32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1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700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0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1582397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31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5212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30DC-D569-243E-8D0F-B65621C3C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54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1" y="736602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36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8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7" y="431803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7" y="5893687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Photo caption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57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1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99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628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485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C9D73C-A0B4-4B22-C1AA-A18C9341A3E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651AA5B-1965-D591-60B8-56A6ACA0C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23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7" y="431805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59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3" y="1409701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Table caption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534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3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60336" y="2991526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0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1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878F7B9-C122-B8FB-05FB-508A64772A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9" y="502563"/>
            <a:ext cx="10528027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+mn-lt"/>
                <a:cs typeface="CiscoSansTT Medium" panose="020B09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5336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4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17" indent="-156621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  <a:lvl2pPr marL="385205" indent="-152388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2pPr>
            <a:lvl3pPr marL="537593" indent="-152388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3pPr>
            <a:lvl4pPr marL="689981" indent="-152388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4pPr>
            <a:lvl5pPr marL="842370" indent="-152388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455087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08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3464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B198-B87D-242B-CB6B-AA2D12A22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2FB0D-94F9-6EEE-6079-564D74CB8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073D5-C29C-C190-A458-316D57060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805D-DE67-4141-B9A0-DFEEC55982AE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D8D51-8866-CFAC-8C3A-B27E23D0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B29A8-720C-90BD-7237-B06DF10A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C87E6-B2BA-4D33-90A7-45DCF620F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03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Photo caption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6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 userDrawn="1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AF05-7DFB-ECC8-A1BC-002A4B6D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D7F6E-A289-1669-5F8A-C6362DA0C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58DB6-970F-C260-15CE-F2154A059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C89DE-8A11-254B-B975-C007EF88951C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2880F-236D-1FBA-86BB-4DE30F4C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C16FB-0520-01A7-1FAE-6B5838E2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27A9-93D8-7347-9C71-0CEE88801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859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352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92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16" indent="-22853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27" indent="-287783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7966" indent="-228537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499" indent="-228537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33" indent="-228537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16" indent="-22853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27" indent="-287783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7966" indent="-228537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499" indent="-228537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33" indent="-228537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7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203781"/>
      </p:ext>
    </p:extLst>
  </p:cSld>
  <p:clrMapOvr>
    <a:masterClrMapping/>
  </p:clrMapOvr>
  <p:transition spd="med"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70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84" indent="-2285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3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70" indent="-22012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54" indent="-146043"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52" indent="-228542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195" indent="-22430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815194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41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241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9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95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26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3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8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0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33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60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8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5" y="431802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30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1134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41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241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9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95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26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3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8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0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33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60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8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5" y="431802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30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151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41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241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9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95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26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3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8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0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33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60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8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5" y="431802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30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2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375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41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241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9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95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26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3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8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0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33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60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8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5" y="431802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30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2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19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1" y="2789673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481"/>
              </a:lnSpc>
              <a:buFont typeface="Arial" panose="020B0604020202020204" pitchFamily="34" charset="0"/>
              <a:buNone/>
              <a:defRPr sz="4108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54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481"/>
              </a:lnSpc>
              <a:buFont typeface="Arial" panose="020B0604020202020204" pitchFamily="34" charset="0"/>
              <a:buNone/>
              <a:defRPr sz="4108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7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1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307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26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3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8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0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33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60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8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9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41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6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481"/>
              </a:lnSpc>
              <a:buFont typeface="Arial" panose="020B0604020202020204" pitchFamily="34" charset="0"/>
              <a:buNone/>
              <a:defRPr sz="3735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9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8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2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988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1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71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8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6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2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88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3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15987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8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7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5" y="1549400"/>
            <a:ext cx="3489236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3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8" y="2932241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1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7" y="2932241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2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88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7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 Ico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9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9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9480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 w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5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2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12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9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56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7"/>
            <a:ext cx="3493008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88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7146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24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02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6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7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2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1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700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932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Midnigh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71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2" y="736602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307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514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Midnigh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4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1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9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8517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7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98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8" y="431803"/>
            <a:ext cx="5405967" cy="5201356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8" y="5893687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49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Photo caption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62FEFF-3E75-8C00-6245-672DD6C1D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B68504-08D0-FA7F-F0B3-182F7E2A3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501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1"/>
            <a:ext cx="6096000" cy="6045200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D364C-BAF2-9F2F-E224-E59C48A7E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B93CE8B-2A39-4C51-DEFC-338F8C1A9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3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hoto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000" cy="4324904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68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D6B94F4-618A-F016-8EBA-95840E9A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7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1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68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796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55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7" y="431805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307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10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5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4" y="1409701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4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6" y="5586424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Table caption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593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2893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6" y="5586424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95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79393" indent="0">
              <a:buNone/>
              <a:defRPr/>
            </a:lvl2pPr>
            <a:lvl3pPr marL="532032" indent="0">
              <a:buNone/>
              <a:defRPr/>
            </a:lvl3pPr>
            <a:lvl4pPr marL="643185" indent="0">
              <a:buNone/>
              <a:defRPr/>
            </a:lvl4pPr>
            <a:lvl5pPr marL="748404" indent="0">
              <a:buNone/>
              <a:defRPr/>
            </a:lvl5pPr>
          </a:lstStyle>
          <a:p>
            <a:pPr lvl="0"/>
            <a:r>
              <a:rPr lang="en-GB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3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41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61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2" y="2921002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45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bg2">
              <a:alpha val="1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CA122E-84F3-46AD-9E51-F9AF1BE6DC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2B211B-517D-A64F-A54C-62D02B79A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407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Table caption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95535F-B15D-4674-AA8E-3E7F5789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61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C8E4F24-1DD2-9F21-154D-07CBBFFD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20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59DE9A3-61C3-FC60-7656-7ED635861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850" y="3067050"/>
            <a:ext cx="1384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743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logo with black background&#10;&#10;Description automatically generated">
            <a:extLst>
              <a:ext uri="{FF2B5EF4-FFF2-40B4-BE49-F238E27FC236}">
                <a16:creationId xmlns:a16="http://schemas.microsoft.com/office/drawing/2014/main" id="{678234A1-C227-2D3F-7C69-8793397D52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850" y="3067050"/>
            <a:ext cx="1384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82EFC-E81A-4C44-8A10-D1C0258C4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61" y="1"/>
            <a:ext cx="1217704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6DCA83-4AE9-8942-9646-D383DBA7B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3" y="484345"/>
            <a:ext cx="2825653" cy="712417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5"/>
            <a:ext cx="815664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6"/>
            <a:ext cx="815664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0"/>
            <a:ext cx="815664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4058205"/>
            <a:ext cx="816491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6" y="3296223"/>
            <a:ext cx="8221025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57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8233CC-CA47-3842-944B-E605F64CE0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0" y="0"/>
            <a:ext cx="12177040" cy="6849584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58358"/>
            <a:ext cx="8108699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78354"/>
            <a:ext cx="8108699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0"/>
            <a:ext cx="8108699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4281951"/>
            <a:ext cx="8114763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8151440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20C5F-0F53-6842-A11F-92876CF58F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5" y="484344"/>
            <a:ext cx="2825649" cy="7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1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CiscoSansTT ExtraLight" panose="020B03030202010203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9C2E4-CBE9-FF4A-B277-B062E65CEB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93"/>
            <a:ext cx="12192000" cy="68548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4" y="1715701"/>
            <a:ext cx="6266481" cy="342659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95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CiscoSansTT ExtraLight" panose="020B0303020201020303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4" y="1715703"/>
            <a:ext cx="6140689" cy="342659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20665-6C61-EE48-AB0A-37B1BFD5FB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931" y="1531498"/>
            <a:ext cx="4090947" cy="379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84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CiscoSansTT ExtraLight" panose="020B0303020201020303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5" y="1715703"/>
            <a:ext cx="8017872" cy="342659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DC7BF-B92F-F04E-879A-43BEF68CE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712264" y="1554000"/>
            <a:ext cx="3479736" cy="382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725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0" spc="0" baseline="0">
                <a:solidFill>
                  <a:schemeClr val="tx2"/>
                </a:solidFill>
                <a:latin typeface="CiscoSansTT ExtraLight" panose="020B0303020201020303" pitchFamily="34" charset="0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5323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44402"/>
            <a:ext cx="10852149" cy="641714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5409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="0" i="0" baseline="0">
                <a:solidFill>
                  <a:schemeClr val="tx2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86967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3266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996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34785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502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9076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091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0926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658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9582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82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 b="0" i="0">
                <a:latin typeface="CiscoSansTT ExtraLight" panose="020B0303020201020303" pitchFamily="34" charset="0"/>
              </a:defRPr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 b="0" i="0">
                <a:latin typeface="CiscoSansTT ExtraLight" panose="020B0303020201020303" pitchFamily="34" charset="0"/>
              </a:defRPr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 b="0" i="0">
                <a:latin typeface="CiscoSansTT ExtraLight" panose="020B0303020201020303" pitchFamily="34" charset="0"/>
              </a:defRPr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 b="0" i="0">
                <a:latin typeface="CiscoSansTT ExtraLight" panose="020B0303020201020303" pitchFamily="34" charset="0"/>
              </a:defRPr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 b="0" i="0"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5807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 b="0" i="0">
                <a:latin typeface="CiscoSansTT ExtraLight" panose="020B0303020201020303" pitchFamily="34" charset="0"/>
              </a:defRPr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 b="0" i="0">
                <a:latin typeface="CiscoSansTT ExtraLight" panose="020B0303020201020303" pitchFamily="34" charset="0"/>
              </a:defRPr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 b="0" i="0">
                <a:latin typeface="CiscoSansTT ExtraLight" panose="020B0303020201020303" pitchFamily="34" charset="0"/>
              </a:defRPr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 b="0" i="0">
                <a:latin typeface="CiscoSansTT ExtraLight" panose="020B0303020201020303" pitchFamily="34" charset="0"/>
              </a:defRPr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 b="0" i="0"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2pPr>
            <a:lvl3pPr marL="457189" indent="-152396">
              <a:buClr>
                <a:schemeClr val="tx2"/>
              </a:buClr>
              <a:buSzPct val="60000"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3pPr>
            <a:lvl4pPr marL="609585" indent="-165096">
              <a:buClr>
                <a:schemeClr val="tx2"/>
              </a:buClr>
              <a:buSzPct val="60000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4pPr>
            <a:lvl5pPr marL="766214" indent="-156629">
              <a:buClr>
                <a:schemeClr val="tx2"/>
              </a:buClr>
              <a:buSzPct val="60000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89853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 b="0" i="0"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9247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tx2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4702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59252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66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7483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22088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98F9D-1121-3D42-8845-722C8B659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1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9D8D2A-D2A5-CA4E-B972-B2CDE61D6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8DE46-3909-AF4F-AFE9-3D5BEDE404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054" y="2785677"/>
            <a:ext cx="5725893" cy="14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1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82EFC-E81A-4C44-8A10-D1C0258C4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61" y="2"/>
            <a:ext cx="1217704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6DCA83-4AE9-8942-9646-D383DBA7B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4" y="484346"/>
            <a:ext cx="2825653" cy="712417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7" y="5142317"/>
            <a:ext cx="815664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7" y="5430227"/>
            <a:ext cx="815664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7" y="5798351"/>
            <a:ext cx="815664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058206"/>
            <a:ext cx="816491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3296223"/>
            <a:ext cx="8221025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6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8233CC-CA47-3842-944B-E605F64CE0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0" y="0"/>
            <a:ext cx="12177040" cy="6849584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7" y="5158359"/>
            <a:ext cx="8108699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7" y="5478355"/>
            <a:ext cx="8108699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7" y="5798351"/>
            <a:ext cx="8108699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TT ExtraLight" panose="020B03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8114763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8151440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tx2">
                    <a:lumMod val="7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20C5F-0F53-6842-A11F-92876CF58F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6" y="484344"/>
            <a:ext cx="2825649" cy="7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3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2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70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89" indent="-533264" algn="l">
              <a:lnSpc>
                <a:spcPct val="90000"/>
              </a:lnSpc>
              <a:defRPr sz="5333" b="0" i="0" spc="0" baseline="0">
                <a:solidFill>
                  <a:schemeClr val="tx2"/>
                </a:solidFill>
                <a:latin typeface="CiscoSansTT ExtraLight" panose="020B0303020201020303" pitchFamily="34" charset="0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36697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636907" y="6322206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3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47050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84" indent="-2285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  <a:lvl2pPr marL="609570" indent="-22012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2pPr>
            <a:lvl3pPr marL="914354" indent="-146043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3pPr>
            <a:lvl4pPr marL="1214652" indent="-228542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4pPr>
            <a:lvl5pPr marL="1443195" indent="-22430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7642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2" indent="-156625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385214" indent="-15239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 marL="537607" indent="-152392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 marL="689999" indent="-152392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 marL="842391" indent="-152392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2" indent="-156625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marL="385214" indent="-15239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 marL="537607" indent="-152392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 marL="689999" indent="-152392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 marL="842391" indent="-152392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8193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606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2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1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2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5499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9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1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2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3820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4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2" indent="-156625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1pPr>
            <a:lvl2pPr marL="385214" indent="-152392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2pPr>
            <a:lvl3pPr marL="537607" indent="-152392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3pPr>
            <a:lvl4pPr marL="689999" indent="-152392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4pPr>
            <a:lvl5pPr marL="842391" indent="-152392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455086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253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2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9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3" indent="-22647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84" algn="l"/>
              </a:tabLst>
              <a:defRPr sz="3200" b="0" i="0">
                <a:latin typeface="CiscoSansTT ExtraLight" panose="020B0303020201020303" pitchFamily="34" charset="0"/>
              </a:defRPr>
            </a:lvl1pPr>
            <a:lvl2pPr marL="461411" indent="-22858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 b="0" i="0">
                <a:latin typeface="CiscoSansTT ExtraLight" panose="020B0303020201020303" pitchFamily="34" charset="0"/>
              </a:defRPr>
            </a:lvl2pPr>
            <a:lvl3pPr marL="609570" indent="-15662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 b="0" i="0">
                <a:latin typeface="CiscoSansTT ExtraLight" panose="020B0303020201020303" pitchFamily="34" charset="0"/>
              </a:defRPr>
            </a:lvl3pPr>
            <a:lvl4pPr marL="766196" indent="-15662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 b="0" i="0">
                <a:latin typeface="CiscoSansTT ExtraLight" panose="020B0303020201020303" pitchFamily="34" charset="0"/>
              </a:defRPr>
            </a:lvl4pPr>
            <a:lvl5pPr marL="992669" indent="-150276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 b="0" i="0"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4641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9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2" indent="-152392">
              <a:lnSpc>
                <a:spcPct val="100000"/>
              </a:lnSpc>
              <a:buClr>
                <a:schemeClr val="tx1"/>
              </a:buClr>
              <a:buSzPct val="60000"/>
              <a:defRPr sz="2667" b="0" i="0">
                <a:latin typeface="CiscoSansTT ExtraLight" panose="020B0303020201020303" pitchFamily="34" charset="0"/>
              </a:defRPr>
            </a:lvl1pPr>
            <a:lvl2pPr marL="304784" indent="-152392">
              <a:lnSpc>
                <a:spcPct val="100000"/>
              </a:lnSpc>
              <a:buClr>
                <a:schemeClr val="tx1"/>
              </a:buClr>
              <a:buSzPct val="60000"/>
              <a:defRPr sz="2667" b="0" i="0">
                <a:latin typeface="CiscoSansTT ExtraLight" panose="020B0303020201020303" pitchFamily="34" charset="0"/>
              </a:defRPr>
            </a:lvl2pPr>
            <a:lvl3pPr marL="457178" indent="-152392">
              <a:lnSpc>
                <a:spcPct val="100000"/>
              </a:lnSpc>
              <a:buClr>
                <a:schemeClr val="tx1"/>
              </a:buClr>
              <a:buSzPct val="60000"/>
              <a:defRPr sz="2400" b="0" i="0">
                <a:latin typeface="CiscoSansTT ExtraLight" panose="020B0303020201020303" pitchFamily="34" charset="0"/>
              </a:defRPr>
            </a:lvl3pPr>
            <a:lvl4pPr marL="609570" indent="-165092">
              <a:lnSpc>
                <a:spcPct val="100000"/>
              </a:lnSpc>
              <a:buClr>
                <a:schemeClr val="tx1"/>
              </a:buClr>
              <a:buSzPct val="60000"/>
              <a:defRPr sz="2133" b="0" i="0">
                <a:latin typeface="CiscoSansTT ExtraLight" panose="020B0303020201020303" pitchFamily="34" charset="0"/>
              </a:defRPr>
            </a:lvl4pPr>
            <a:lvl5pPr marL="766196" indent="-156625">
              <a:lnSpc>
                <a:spcPct val="100000"/>
              </a:lnSpc>
              <a:buClr>
                <a:schemeClr val="tx1"/>
              </a:buClr>
              <a:buSzPct val="60000"/>
              <a:defRPr sz="2133" b="0" i="0"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90" y="2213124"/>
            <a:ext cx="5078396" cy="3908277"/>
          </a:xfrm>
          <a:prstGeom prst="rect">
            <a:avLst/>
          </a:prstGeom>
        </p:spPr>
        <p:txBody>
          <a:bodyPr/>
          <a:lstStyle>
            <a:lvl1pPr marL="152392" indent="-152392">
              <a:buClr>
                <a:schemeClr val="tx2"/>
              </a:buClr>
              <a:buSzPct val="60000"/>
              <a:defRPr lang="en-US" sz="2667" b="0" i="0" kern="1200" dirty="0" smtClean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CiscoSans"/>
              </a:defRPr>
            </a:lvl1pPr>
            <a:lvl2pPr marL="304784" indent="-152392">
              <a:buClr>
                <a:schemeClr val="tx2"/>
              </a:buClr>
              <a:buSzPct val="60000"/>
              <a:defRPr sz="2667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2pPr>
            <a:lvl3pPr marL="457178" indent="-152392">
              <a:buClr>
                <a:schemeClr val="tx2"/>
              </a:buClr>
              <a:buSzPct val="60000"/>
              <a:defRPr sz="2400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3pPr>
            <a:lvl4pPr marL="609570" indent="-165092">
              <a:buClr>
                <a:schemeClr val="tx2"/>
              </a:buClr>
              <a:buSzPct val="60000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4pPr>
            <a:lvl5pPr marL="766196" indent="-156625">
              <a:buClr>
                <a:schemeClr val="tx2"/>
              </a:buClr>
              <a:buSzPct val="60000"/>
              <a:defRPr sz="2133" b="0" i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7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911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6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5" y="5416469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 b="0" i="0"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36907" y="6322207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7299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tx2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709085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7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5096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chemeClr val="bg1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7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05069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2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7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06815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7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2899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latin typeface="CiscoSansTT ExtraLight" panose="020B03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b="0" i="0" kern="1200" dirty="0">
                <a:solidFill>
                  <a:schemeClr val="bg1">
                    <a:lumMod val="75000"/>
                  </a:schemeClr>
                </a:solidFill>
                <a:latin typeface="CiscoSansTT ExtraLight" panose="020B03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5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latin typeface="CiscoSansTT ExtraLight" panose="020B0303020201020303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6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kern="1200" spc="27" baseline="0">
                <a:solidFill>
                  <a:schemeClr val="accent1">
                    <a:lumMod val="75000"/>
                  </a:schemeClr>
                </a:solidFill>
                <a:latin typeface="CiscoSansTT ExtraLight" panose="020B0303020201020303" pitchFamily="34" charset="0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8337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321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5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5" y="4533638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5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5" y="5824731"/>
            <a:ext cx="1097280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5021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59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Photo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3427" y="2941508"/>
            <a:ext cx="6762348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3427" y="4533638"/>
            <a:ext cx="6762348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3427" y="5150448"/>
            <a:ext cx="6762348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60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73427" y="5824731"/>
            <a:ext cx="6762348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272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6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3" y="4533638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3" y="5824731"/>
            <a:ext cx="7223760" cy="287339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61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714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1" y="2789673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2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1" y="2789673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2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6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1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9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6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8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6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1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rgbClr val="002060"/>
                </a:solidFill>
                <a:latin typeface="+mn-lt"/>
                <a:cs typeface="CiscoSansTT" panose="020B0503020201020303" pitchFamily="34" charset="0"/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9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6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rgbClr val="002060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8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53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29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16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0C842-0F32-695C-C13C-22709486A2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193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8D6516-732F-28D1-A6A6-F2DE6AD69B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2191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838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8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6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4173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8260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7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5" y="1549400"/>
            <a:ext cx="3489236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3" cy="6604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7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549401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9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9" y="2763200"/>
            <a:ext cx="5166360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98554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7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5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2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9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5"/>
            <a:ext cx="3493008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0754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7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8" y="2763200"/>
            <a:ext cx="3511549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5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2" y="1252073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9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5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rgbClr val="002060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5"/>
            <a:ext cx="3493008" cy="665803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146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300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8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 descr="Section title">
            <a:extLst>
              <a:ext uri="{FF2B5EF4-FFF2-40B4-BE49-F238E27FC236}">
                <a16:creationId xmlns:a16="http://schemas.microsoft.com/office/drawing/2014/main" id="{0B8FE018-3611-D52D-6AC1-37B5B6BEC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F119481-ACDD-57F7-7858-66E3120A9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C97880-0676-CEF3-919A-02D28F226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1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691CA3-8502-339A-3BA5-6244A8389D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700" y="1619249"/>
            <a:ext cx="5211763" cy="45148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7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5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1582397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90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5212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30DC-D569-243E-8D0F-B65621C3C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12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72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7.xml"/><Relationship Id="rId40" Type="http://schemas.openxmlformats.org/officeDocument/2006/relationships/slideLayout" Target="../slideLayouts/slideLayout70.xml"/><Relationship Id="rId45" Type="http://schemas.openxmlformats.org/officeDocument/2006/relationships/slideLayout" Target="../slideLayouts/slideLayout75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4" Type="http://schemas.openxmlformats.org/officeDocument/2006/relationships/slideLayout" Target="../slideLayouts/slideLayout7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Relationship Id="rId43" Type="http://schemas.openxmlformats.org/officeDocument/2006/relationships/slideLayout" Target="../slideLayouts/slideLayout73.xml"/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8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41" Type="http://schemas.openxmlformats.org/officeDocument/2006/relationships/image" Target="../media/image18.jpeg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44.xml"/><Relationship Id="rId39" Type="http://schemas.openxmlformats.org/officeDocument/2006/relationships/slideLayout" Target="../slideLayouts/slideLayout157.xml"/><Relationship Id="rId21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52.xml"/><Relationship Id="rId42" Type="http://schemas.openxmlformats.org/officeDocument/2006/relationships/slideLayout" Target="../slideLayouts/slideLayout160.xml"/><Relationship Id="rId47" Type="http://schemas.openxmlformats.org/officeDocument/2006/relationships/slideLayout" Target="../slideLayouts/slideLayout165.xml"/><Relationship Id="rId50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50.xml"/><Relationship Id="rId37" Type="http://schemas.openxmlformats.org/officeDocument/2006/relationships/slideLayout" Target="../slideLayouts/slideLayout155.xml"/><Relationship Id="rId40" Type="http://schemas.openxmlformats.org/officeDocument/2006/relationships/slideLayout" Target="../slideLayouts/slideLayout158.xml"/><Relationship Id="rId45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6.xml"/><Relationship Id="rId36" Type="http://schemas.openxmlformats.org/officeDocument/2006/relationships/slideLayout" Target="../slideLayouts/slideLayout154.xml"/><Relationship Id="rId49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49.xml"/><Relationship Id="rId44" Type="http://schemas.openxmlformats.org/officeDocument/2006/relationships/slideLayout" Target="../slideLayouts/slideLayout162.xml"/><Relationship Id="rId52" Type="http://schemas.openxmlformats.org/officeDocument/2006/relationships/theme" Target="../theme/theme5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8.xml"/><Relationship Id="rId35" Type="http://schemas.openxmlformats.org/officeDocument/2006/relationships/slideLayout" Target="../slideLayouts/slideLayout153.xml"/><Relationship Id="rId43" Type="http://schemas.openxmlformats.org/officeDocument/2006/relationships/slideLayout" Target="../slideLayouts/slideLayout161.xml"/><Relationship Id="rId48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126.xml"/><Relationship Id="rId51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43.xml"/><Relationship Id="rId33" Type="http://schemas.openxmlformats.org/officeDocument/2006/relationships/slideLayout" Target="../slideLayouts/slideLayout151.xml"/><Relationship Id="rId38" Type="http://schemas.openxmlformats.org/officeDocument/2006/relationships/slideLayout" Target="../slideLayouts/slideLayout156.xml"/><Relationship Id="rId46" Type="http://schemas.openxmlformats.org/officeDocument/2006/relationships/slideLayout" Target="../slideLayouts/slideLayout164.xml"/><Relationship Id="rId20" Type="http://schemas.openxmlformats.org/officeDocument/2006/relationships/slideLayout" Target="../slideLayouts/slideLayout138.xml"/><Relationship Id="rId41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190.xml"/><Relationship Id="rId42" Type="http://schemas.openxmlformats.org/officeDocument/2006/relationships/slideLayout" Target="../slideLayouts/slideLayout211.xml"/><Relationship Id="rId47" Type="http://schemas.openxmlformats.org/officeDocument/2006/relationships/slideLayout" Target="../slideLayouts/slideLayout216.xml"/><Relationship Id="rId63" Type="http://schemas.openxmlformats.org/officeDocument/2006/relationships/slideLayout" Target="../slideLayouts/slideLayout232.xml"/><Relationship Id="rId68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171.xml"/><Relationship Id="rId16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80.xml"/><Relationship Id="rId24" Type="http://schemas.openxmlformats.org/officeDocument/2006/relationships/slideLayout" Target="../slideLayouts/slideLayout193.xml"/><Relationship Id="rId32" Type="http://schemas.openxmlformats.org/officeDocument/2006/relationships/slideLayout" Target="../slideLayouts/slideLayout201.xml"/><Relationship Id="rId37" Type="http://schemas.openxmlformats.org/officeDocument/2006/relationships/slideLayout" Target="../slideLayouts/slideLayout206.xml"/><Relationship Id="rId40" Type="http://schemas.openxmlformats.org/officeDocument/2006/relationships/slideLayout" Target="../slideLayouts/slideLayout209.xml"/><Relationship Id="rId45" Type="http://schemas.openxmlformats.org/officeDocument/2006/relationships/slideLayout" Target="../slideLayouts/slideLayout214.xml"/><Relationship Id="rId53" Type="http://schemas.openxmlformats.org/officeDocument/2006/relationships/slideLayout" Target="../slideLayouts/slideLayout222.xml"/><Relationship Id="rId58" Type="http://schemas.openxmlformats.org/officeDocument/2006/relationships/slideLayout" Target="../slideLayouts/slideLayout227.xml"/><Relationship Id="rId66" Type="http://schemas.openxmlformats.org/officeDocument/2006/relationships/slideLayout" Target="../slideLayouts/slideLayout235.xml"/><Relationship Id="rId74" Type="http://schemas.openxmlformats.org/officeDocument/2006/relationships/image" Target="../media/image18.jpeg"/><Relationship Id="rId5" Type="http://schemas.openxmlformats.org/officeDocument/2006/relationships/slideLayout" Target="../slideLayouts/slideLayout174.xml"/><Relationship Id="rId61" Type="http://schemas.openxmlformats.org/officeDocument/2006/relationships/slideLayout" Target="../slideLayouts/slideLayout230.xml"/><Relationship Id="rId1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83.xml"/><Relationship Id="rId22" Type="http://schemas.openxmlformats.org/officeDocument/2006/relationships/slideLayout" Target="../slideLayouts/slideLayout191.xml"/><Relationship Id="rId27" Type="http://schemas.openxmlformats.org/officeDocument/2006/relationships/slideLayout" Target="../slideLayouts/slideLayout196.xml"/><Relationship Id="rId30" Type="http://schemas.openxmlformats.org/officeDocument/2006/relationships/slideLayout" Target="../slideLayouts/slideLayout199.xml"/><Relationship Id="rId35" Type="http://schemas.openxmlformats.org/officeDocument/2006/relationships/slideLayout" Target="../slideLayouts/slideLayout204.xml"/><Relationship Id="rId43" Type="http://schemas.openxmlformats.org/officeDocument/2006/relationships/slideLayout" Target="../slideLayouts/slideLayout212.xml"/><Relationship Id="rId48" Type="http://schemas.openxmlformats.org/officeDocument/2006/relationships/slideLayout" Target="../slideLayouts/slideLayout217.xml"/><Relationship Id="rId56" Type="http://schemas.openxmlformats.org/officeDocument/2006/relationships/slideLayout" Target="../slideLayouts/slideLayout225.xml"/><Relationship Id="rId64" Type="http://schemas.openxmlformats.org/officeDocument/2006/relationships/slideLayout" Target="../slideLayouts/slideLayout233.xml"/><Relationship Id="rId69" Type="http://schemas.openxmlformats.org/officeDocument/2006/relationships/slideLayout" Target="../slideLayouts/slideLayout238.xml"/><Relationship Id="rId8" Type="http://schemas.openxmlformats.org/officeDocument/2006/relationships/slideLayout" Target="../slideLayouts/slideLayout177.xml"/><Relationship Id="rId51" Type="http://schemas.openxmlformats.org/officeDocument/2006/relationships/slideLayout" Target="../slideLayouts/slideLayout220.xml"/><Relationship Id="rId7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81.xml"/><Relationship Id="rId17" Type="http://schemas.openxmlformats.org/officeDocument/2006/relationships/slideLayout" Target="../slideLayouts/slideLayout186.xml"/><Relationship Id="rId25" Type="http://schemas.openxmlformats.org/officeDocument/2006/relationships/slideLayout" Target="../slideLayouts/slideLayout194.xml"/><Relationship Id="rId33" Type="http://schemas.openxmlformats.org/officeDocument/2006/relationships/slideLayout" Target="../slideLayouts/slideLayout202.xml"/><Relationship Id="rId38" Type="http://schemas.openxmlformats.org/officeDocument/2006/relationships/slideLayout" Target="../slideLayouts/slideLayout207.xml"/><Relationship Id="rId46" Type="http://schemas.openxmlformats.org/officeDocument/2006/relationships/slideLayout" Target="../slideLayouts/slideLayout215.xml"/><Relationship Id="rId59" Type="http://schemas.openxmlformats.org/officeDocument/2006/relationships/slideLayout" Target="../slideLayouts/slideLayout228.xml"/><Relationship Id="rId67" Type="http://schemas.openxmlformats.org/officeDocument/2006/relationships/slideLayout" Target="../slideLayouts/slideLayout236.xml"/><Relationship Id="rId20" Type="http://schemas.openxmlformats.org/officeDocument/2006/relationships/slideLayout" Target="../slideLayouts/slideLayout189.xml"/><Relationship Id="rId41" Type="http://schemas.openxmlformats.org/officeDocument/2006/relationships/slideLayout" Target="../slideLayouts/slideLayout210.xml"/><Relationship Id="rId54" Type="http://schemas.openxmlformats.org/officeDocument/2006/relationships/slideLayout" Target="../slideLayouts/slideLayout223.xml"/><Relationship Id="rId62" Type="http://schemas.openxmlformats.org/officeDocument/2006/relationships/slideLayout" Target="../slideLayouts/slideLayout231.xml"/><Relationship Id="rId70" Type="http://schemas.openxmlformats.org/officeDocument/2006/relationships/slideLayout" Target="../slideLayouts/slideLayout239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4.xml"/><Relationship Id="rId23" Type="http://schemas.openxmlformats.org/officeDocument/2006/relationships/slideLayout" Target="../slideLayouts/slideLayout192.xml"/><Relationship Id="rId28" Type="http://schemas.openxmlformats.org/officeDocument/2006/relationships/slideLayout" Target="../slideLayouts/slideLayout197.xml"/><Relationship Id="rId36" Type="http://schemas.openxmlformats.org/officeDocument/2006/relationships/slideLayout" Target="../slideLayouts/slideLayout205.xml"/><Relationship Id="rId49" Type="http://schemas.openxmlformats.org/officeDocument/2006/relationships/slideLayout" Target="../slideLayouts/slideLayout218.xml"/><Relationship Id="rId57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200.xml"/><Relationship Id="rId44" Type="http://schemas.openxmlformats.org/officeDocument/2006/relationships/slideLayout" Target="../slideLayouts/slideLayout213.xml"/><Relationship Id="rId52" Type="http://schemas.openxmlformats.org/officeDocument/2006/relationships/slideLayout" Target="../slideLayouts/slideLayout221.xml"/><Relationship Id="rId60" Type="http://schemas.openxmlformats.org/officeDocument/2006/relationships/slideLayout" Target="../slideLayouts/slideLayout229.xml"/><Relationship Id="rId65" Type="http://schemas.openxmlformats.org/officeDocument/2006/relationships/slideLayout" Target="../slideLayouts/slideLayout234.xml"/><Relationship Id="rId73" Type="http://schemas.openxmlformats.org/officeDocument/2006/relationships/theme" Target="../theme/theme6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2.xml"/><Relationship Id="rId18" Type="http://schemas.openxmlformats.org/officeDocument/2006/relationships/slideLayout" Target="../slideLayouts/slideLayout187.xml"/><Relationship Id="rId39" Type="http://schemas.openxmlformats.org/officeDocument/2006/relationships/slideLayout" Target="../slideLayouts/slideLayout208.xml"/><Relationship Id="rId34" Type="http://schemas.openxmlformats.org/officeDocument/2006/relationships/slideLayout" Target="../slideLayouts/slideLayout203.xml"/><Relationship Id="rId50" Type="http://schemas.openxmlformats.org/officeDocument/2006/relationships/slideLayout" Target="../slideLayouts/slideLayout219.xml"/><Relationship Id="rId55" Type="http://schemas.openxmlformats.org/officeDocument/2006/relationships/slideLayout" Target="../slideLayouts/slideLayout224.xml"/><Relationship Id="rId76" Type="http://schemas.openxmlformats.org/officeDocument/2006/relationships/image" Target="../media/image2.svg"/><Relationship Id="rId7" Type="http://schemas.openxmlformats.org/officeDocument/2006/relationships/slideLayout" Target="../slideLayouts/slideLayout176.xml"/><Relationship Id="rId71" Type="http://schemas.openxmlformats.org/officeDocument/2006/relationships/slideLayout" Target="../slideLayouts/slideLayout2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67B0B-044D-F358-4E51-F63A135D0A2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48" r:id="rId1"/>
    <p:sldLayoutId id="2147484147" r:id="rId2"/>
    <p:sldLayoutId id="2147484151" r:id="rId3"/>
    <p:sldLayoutId id="2147484150" r:id="rId4"/>
    <p:sldLayoutId id="2147484201" r:id="rId5"/>
    <p:sldLayoutId id="2147484204" r:id="rId6"/>
    <p:sldLayoutId id="2147484089" r:id="rId7"/>
    <p:sldLayoutId id="2147484159" r:id="rId8"/>
    <p:sldLayoutId id="2147484207" r:id="rId9"/>
    <p:sldLayoutId id="2147484209" r:id="rId10"/>
    <p:sldLayoutId id="2147484099" r:id="rId11"/>
    <p:sldLayoutId id="2147484211" r:id="rId12"/>
    <p:sldLayoutId id="2147484161" r:id="rId13"/>
    <p:sldLayoutId id="2147484102" r:id="rId14"/>
    <p:sldLayoutId id="2147484166" r:id="rId15"/>
    <p:sldLayoutId id="2147484181" r:id="rId16"/>
    <p:sldLayoutId id="2147484125" r:id="rId17"/>
    <p:sldLayoutId id="2147484117" r:id="rId18"/>
    <p:sldLayoutId id="2147484145" r:id="rId19"/>
    <p:sldLayoutId id="2147484118" r:id="rId20"/>
    <p:sldLayoutId id="2147484130" r:id="rId21"/>
    <p:sldLayoutId id="2147484131" r:id="rId22"/>
    <p:sldLayoutId id="2147484127" r:id="rId23"/>
    <p:sldLayoutId id="2147484128" r:id="rId24"/>
    <p:sldLayoutId id="2147484120" r:id="rId25"/>
    <p:sldLayoutId id="2147484133" r:id="rId26"/>
    <p:sldLayoutId id="2147484108" r:id="rId27"/>
    <p:sldLayoutId id="2147484110" r:id="rId28"/>
    <p:sldLayoutId id="2147484136" r:id="rId29"/>
    <p:sldLayoutId id="2147484075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accent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lang="en-US" sz="2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20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8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6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6" pos="3835" userDrawn="1">
          <p15:clr>
            <a:srgbClr val="F26B43"/>
          </p15:clr>
        </p15:guide>
        <p15:guide id="9" orient="horz" pos="3864" userDrawn="1">
          <p15:clr>
            <a:srgbClr val="F26B43"/>
          </p15:clr>
        </p15:guide>
        <p15:guide id="10" orient="horz" pos="240" userDrawn="1">
          <p15:clr>
            <a:srgbClr val="F26B43"/>
          </p15:clr>
        </p15:guide>
        <p15:guide id="11" orient="horz" pos="2160" userDrawn="1">
          <p15:clr>
            <a:srgbClr val="F26B43"/>
          </p15:clr>
        </p15:guide>
        <p15:guide id="12" orient="horz" pos="672" userDrawn="1">
          <p15:clr>
            <a:srgbClr val="F26B43"/>
          </p15:clr>
        </p15:guide>
        <p15:guide id="13" orient="horz" pos="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0CEEC-2767-8AC0-446E-AB06146508F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24816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  <p:sldLayoutId id="2147484226" r:id="rId12"/>
    <p:sldLayoutId id="2147484227" r:id="rId13"/>
    <p:sldLayoutId id="2147484228" r:id="rId14"/>
    <p:sldLayoutId id="2147484229" r:id="rId15"/>
    <p:sldLayoutId id="2147484230" r:id="rId16"/>
    <p:sldLayoutId id="2147484231" r:id="rId17"/>
    <p:sldLayoutId id="2147484232" r:id="rId18"/>
    <p:sldLayoutId id="2147484233" r:id="rId19"/>
    <p:sldLayoutId id="2147484234" r:id="rId20"/>
    <p:sldLayoutId id="2147484235" r:id="rId21"/>
    <p:sldLayoutId id="2147484236" r:id="rId22"/>
    <p:sldLayoutId id="2147484237" r:id="rId23"/>
    <p:sldLayoutId id="2147484238" r:id="rId24"/>
    <p:sldLayoutId id="2147484239" r:id="rId25"/>
    <p:sldLayoutId id="2147484240" r:id="rId26"/>
    <p:sldLayoutId id="2147484241" r:id="rId27"/>
    <p:sldLayoutId id="2147484242" r:id="rId28"/>
    <p:sldLayoutId id="2147484243" r:id="rId29"/>
    <p:sldLayoutId id="2147484247" r:id="rId30"/>
    <p:sldLayoutId id="2147484251" r:id="rId31"/>
    <p:sldLayoutId id="2147484252" r:id="rId32"/>
    <p:sldLayoutId id="2147484253" r:id="rId33"/>
    <p:sldLayoutId id="2147484254" r:id="rId34"/>
    <p:sldLayoutId id="2147484256" r:id="rId35"/>
    <p:sldLayoutId id="2147484257" r:id="rId36"/>
    <p:sldLayoutId id="2147484258" r:id="rId37"/>
    <p:sldLayoutId id="2147484259" r:id="rId38"/>
    <p:sldLayoutId id="2147484260" r:id="rId39"/>
    <p:sldLayoutId id="2147484261" r:id="rId40"/>
    <p:sldLayoutId id="2147484262" r:id="rId41"/>
    <p:sldLayoutId id="2147484263" r:id="rId42"/>
    <p:sldLayoutId id="2147484264" r:id="rId43"/>
    <p:sldLayoutId id="2147484265" r:id="rId44"/>
    <p:sldLayoutId id="2147484266" r:id="rId45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CiscoSansTT ExtraLight" panose="020B0303020201020303" pitchFamily="34" charset="0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6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29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609604" y="6342699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9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E93F1-1605-D077-71DF-F07AA6AED38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45167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  <p:sldLayoutId id="2147484287" r:id="rId18"/>
    <p:sldLayoutId id="2147484288" r:id="rId19"/>
    <p:sldLayoutId id="2147484289" r:id="rId20"/>
    <p:sldLayoutId id="2147484290" r:id="rId21"/>
    <p:sldLayoutId id="2147484291" r:id="rId22"/>
    <p:sldLayoutId id="2147484292" r:id="rId23"/>
    <p:sldLayoutId id="2147484293" r:id="rId24"/>
    <p:sldLayoutId id="2147484294" r:id="rId25"/>
    <p:sldLayoutId id="2147484295" r:id="rId26"/>
    <p:sldLayoutId id="2147484296" r:id="rId27"/>
    <p:sldLayoutId id="2147484297" r:id="rId28"/>
    <p:sldLayoutId id="2147484298" r:id="rId29"/>
    <p:sldLayoutId id="2147484299" r:id="rId30"/>
    <p:sldLayoutId id="2147484300" r:id="rId31"/>
    <p:sldLayoutId id="2147484301" r:id="rId32"/>
    <p:sldLayoutId id="2147484302" r:id="rId33"/>
    <p:sldLayoutId id="2147484303" r:id="rId34"/>
    <p:sldLayoutId id="2147484304" r:id="rId35"/>
    <p:sldLayoutId id="2147484305" r:id="rId36"/>
    <p:sldLayoutId id="2147484306" r:id="rId37"/>
    <p:sldLayoutId id="2147484308" r:id="rId38"/>
    <p:sldLayoutId id="2147484309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accent1"/>
          </a:solidFill>
          <a:latin typeface="+mj-lt"/>
          <a:ea typeface="CiscoSansTT Thin" charset="0"/>
          <a:cs typeface="CiscoSansTT Thin" charset="0"/>
        </a:defRPr>
      </a:lvl1pPr>
      <a:lvl2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79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60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40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18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7" indent="-226477" algn="l" defTabSz="912253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lang="en-US" sz="2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1pPr>
      <a:lvl2pPr marL="457189" indent="-227008" algn="l" defTabSz="912253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20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2pPr>
      <a:lvl3pPr marL="569899" indent="-230182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8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3pPr>
      <a:lvl4pPr marL="687371" indent="-230182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6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4pPr>
      <a:lvl5pPr marL="801668" indent="-231769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5pPr>
      <a:lvl6pPr marL="1151770" indent="-228586" algn="l" defTabSz="914340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50" indent="-228556" algn="l" defTabSz="914340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187" indent="0" algn="l" defTabSz="91434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2" indent="-228586" algn="l" defTabSz="9143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8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7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9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6" pos="3835">
          <p15:clr>
            <a:srgbClr val="F26B43"/>
          </p15:clr>
        </p15:guide>
        <p15:guide id="9" orient="horz" pos="3864">
          <p15:clr>
            <a:srgbClr val="F26B43"/>
          </p15:clr>
        </p15:guide>
        <p15:guide id="10" orient="horz" pos="240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672">
          <p15:clr>
            <a:srgbClr val="F26B43"/>
          </p15:clr>
        </p15:guide>
        <p15:guide id="13" orient="horz" pos="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36908" y="6323883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2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2025  Cisco and/or its affiliates. All rights reserved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11354279" y="6323880"/>
            <a:ext cx="354412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l" defTabSz="814245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 kern="1200" spc="27" baseline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l" defTabSz="814245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kern="1200" spc="27" baseline="0">
              <a:solidFill>
                <a:schemeClr val="tx1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2D202-282E-1210-0DD4-24C1B3C370D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18066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4" r:id="rId3"/>
    <p:sldLayoutId id="2147484315" r:id="rId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39"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080"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618"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158" algn="l" defTabSz="91219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62" indent="-226462" algn="l" defTabSz="912193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19" indent="-287835" algn="l" defTabSz="912193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676" indent="-226462" algn="l" defTabSz="91219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18" indent="-226462" algn="l" defTabSz="91219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158" indent="-226462" algn="l" defTabSz="91219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694" indent="-228572" algn="l" defTabSz="914278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667" indent="-228541" algn="l" defTabSz="914278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9973" indent="0" algn="l" defTabSz="914278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86" indent="-228572" algn="l" defTabSz="9142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8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6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58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94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37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73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115" algn="l" defTabSz="91427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1">
          <p15:clr>
            <a:srgbClr val="F26B43"/>
          </p15:clr>
        </p15:guide>
        <p15:guide id="2" pos="336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7" orient="horz" pos="1043">
          <p15:clr>
            <a:srgbClr val="F26B43"/>
          </p15:clr>
        </p15:guide>
        <p15:guide id="8" pos="733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36906" y="6301750"/>
            <a:ext cx="4534733" cy="22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1447402">
              <a:lnSpc>
                <a:spcPct val="100000"/>
              </a:lnSpc>
            </a:pPr>
            <a:r>
              <a:rPr lang="en-US" sz="933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Cisco and/or its affiliates.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6EC02-DC3D-F0A6-74AB-9BE96BD2D71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529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  <p:sldLayoutId id="2147484334" r:id="rId18"/>
    <p:sldLayoutId id="2147484335" r:id="rId19"/>
    <p:sldLayoutId id="2147484336" r:id="rId20"/>
    <p:sldLayoutId id="2147484337" r:id="rId21"/>
    <p:sldLayoutId id="2147484338" r:id="rId22"/>
    <p:sldLayoutId id="2147484339" r:id="rId23"/>
    <p:sldLayoutId id="2147484340" r:id="rId24"/>
    <p:sldLayoutId id="2147484341" r:id="rId25"/>
    <p:sldLayoutId id="2147484342" r:id="rId26"/>
    <p:sldLayoutId id="2147484343" r:id="rId27"/>
    <p:sldLayoutId id="2147484344" r:id="rId28"/>
    <p:sldLayoutId id="2147484345" r:id="rId29"/>
    <p:sldLayoutId id="2147484346" r:id="rId30"/>
    <p:sldLayoutId id="2147484347" r:id="rId31"/>
    <p:sldLayoutId id="2147484348" r:id="rId32"/>
    <p:sldLayoutId id="2147484349" r:id="rId33"/>
    <p:sldLayoutId id="2147484350" r:id="rId34"/>
    <p:sldLayoutId id="2147484351" r:id="rId35"/>
    <p:sldLayoutId id="2147484352" r:id="rId36"/>
    <p:sldLayoutId id="2147484353" r:id="rId37"/>
    <p:sldLayoutId id="2147484354" r:id="rId38"/>
    <p:sldLayoutId id="2147484355" r:id="rId39"/>
    <p:sldLayoutId id="2147484356" r:id="rId40"/>
    <p:sldLayoutId id="2147484357" r:id="rId41"/>
    <p:sldLayoutId id="2147484358" r:id="rId42"/>
    <p:sldLayoutId id="2147484359" r:id="rId43"/>
    <p:sldLayoutId id="2147484360" r:id="rId44"/>
    <p:sldLayoutId id="2147484361" r:id="rId45"/>
    <p:sldLayoutId id="2147484362" r:id="rId46"/>
    <p:sldLayoutId id="2147484363" r:id="rId47"/>
    <p:sldLayoutId id="2147484364" r:id="rId48"/>
    <p:sldLayoutId id="2147484365" r:id="rId49"/>
    <p:sldLayoutId id="2147484366" r:id="rId50"/>
    <p:sldLayoutId id="2147484367" r:id="rId51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6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29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2025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7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rcRect/>
          <a:stretch/>
        </p:blipFill>
        <p:spPr>
          <a:xfrm>
            <a:off x="609604" y="6342699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3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9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EB597-3921-3639-15C6-3D0E83E37A2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2538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  <p:sldLayoutId id="2147484514" r:id="rId12"/>
    <p:sldLayoutId id="2147484515" r:id="rId13"/>
    <p:sldLayoutId id="2147484516" r:id="rId14"/>
    <p:sldLayoutId id="2147484517" r:id="rId15"/>
    <p:sldLayoutId id="2147484518" r:id="rId16"/>
    <p:sldLayoutId id="2147484519" r:id="rId17"/>
    <p:sldLayoutId id="2147484520" r:id="rId18"/>
    <p:sldLayoutId id="2147484521" r:id="rId19"/>
    <p:sldLayoutId id="2147484522" r:id="rId20"/>
    <p:sldLayoutId id="2147484523" r:id="rId21"/>
    <p:sldLayoutId id="2147484524" r:id="rId22"/>
    <p:sldLayoutId id="2147484525" r:id="rId23"/>
    <p:sldLayoutId id="2147484526" r:id="rId24"/>
    <p:sldLayoutId id="2147484527" r:id="rId25"/>
    <p:sldLayoutId id="2147484528" r:id="rId26"/>
    <p:sldLayoutId id="2147484529" r:id="rId27"/>
    <p:sldLayoutId id="2147484530" r:id="rId28"/>
    <p:sldLayoutId id="2147484531" r:id="rId29"/>
    <p:sldLayoutId id="2147484532" r:id="rId30"/>
    <p:sldLayoutId id="2147484533" r:id="rId31"/>
    <p:sldLayoutId id="2147484534" r:id="rId32"/>
    <p:sldLayoutId id="2147484535" r:id="rId33"/>
    <p:sldLayoutId id="2147484536" r:id="rId34"/>
    <p:sldLayoutId id="2147484537" r:id="rId35"/>
    <p:sldLayoutId id="2147484538" r:id="rId36"/>
    <p:sldLayoutId id="2147484539" r:id="rId37"/>
    <p:sldLayoutId id="2147484540" r:id="rId38"/>
    <p:sldLayoutId id="2147484541" r:id="rId39"/>
    <p:sldLayoutId id="2147484542" r:id="rId40"/>
    <p:sldLayoutId id="2147484543" r:id="rId41"/>
    <p:sldLayoutId id="2147484544" r:id="rId42"/>
    <p:sldLayoutId id="2147484545" r:id="rId43"/>
    <p:sldLayoutId id="2147484546" r:id="rId44"/>
    <p:sldLayoutId id="2147484547" r:id="rId45"/>
    <p:sldLayoutId id="2147484548" r:id="rId46"/>
    <p:sldLayoutId id="2147484549" r:id="rId47"/>
    <p:sldLayoutId id="2147484550" r:id="rId48"/>
    <p:sldLayoutId id="2147484551" r:id="rId49"/>
    <p:sldLayoutId id="2147484552" r:id="rId50"/>
    <p:sldLayoutId id="2147484553" r:id="rId51"/>
    <p:sldLayoutId id="2147484554" r:id="rId52"/>
    <p:sldLayoutId id="2147484555" r:id="rId53"/>
    <p:sldLayoutId id="2147484556" r:id="rId54"/>
    <p:sldLayoutId id="2147484557" r:id="rId55"/>
    <p:sldLayoutId id="2147484558" r:id="rId56"/>
    <p:sldLayoutId id="2147484559" r:id="rId57"/>
    <p:sldLayoutId id="2147484560" r:id="rId58"/>
    <p:sldLayoutId id="2147484561" r:id="rId59"/>
    <p:sldLayoutId id="2147484562" r:id="rId60"/>
    <p:sldLayoutId id="2147484563" r:id="rId61"/>
    <p:sldLayoutId id="2147484564" r:id="rId62"/>
    <p:sldLayoutId id="2147484565" r:id="rId63"/>
    <p:sldLayoutId id="2147484566" r:id="rId64"/>
    <p:sldLayoutId id="2147484567" r:id="rId65"/>
    <p:sldLayoutId id="2147484568" r:id="rId66"/>
    <p:sldLayoutId id="2147484569" r:id="rId67"/>
    <p:sldLayoutId id="2147484570" r:id="rId68"/>
    <p:sldLayoutId id="2147484571" r:id="rId69"/>
    <p:sldLayoutId id="2147484572" r:id="rId70"/>
    <p:sldLayoutId id="2147484573" r:id="rId71"/>
    <p:sldLayoutId id="2147484574" r:id="rId7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accent1"/>
          </a:solidFill>
          <a:latin typeface="+mj-lt"/>
          <a:ea typeface="CiscoSansTT Thin" charset="0"/>
          <a:cs typeface="CiscoSansTT Thin" charset="0"/>
        </a:defRPr>
      </a:lvl1pPr>
      <a:lvl2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79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60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40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18" algn="l" defTabSz="91225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7" indent="-226477" algn="l" defTabSz="912253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lang="en-US" sz="2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1pPr>
      <a:lvl2pPr marL="457189" indent="-227008" algn="l" defTabSz="912253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20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2pPr>
      <a:lvl3pPr marL="569899" indent="-230182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8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3pPr>
      <a:lvl4pPr marL="687371" indent="-230182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6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4pPr>
      <a:lvl5pPr marL="801668" indent="-231769" algn="l" defTabSz="91225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1400" kern="1200" dirty="0">
          <a:solidFill>
            <a:schemeClr val="bg2"/>
          </a:solidFill>
          <a:latin typeface="+mn-lt"/>
          <a:ea typeface="ＭＳ Ｐゴシック" charset="0"/>
          <a:cs typeface="CiscoSans"/>
        </a:defRPr>
      </a:lvl5pPr>
      <a:lvl6pPr marL="1151770" indent="-228586" algn="l" defTabSz="914340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50" indent="-228556" algn="l" defTabSz="914340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187" indent="0" algn="l" defTabSz="91434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2" indent="-228586" algn="l" defTabSz="9143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0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8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7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9" algn="l" defTabSz="91434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6" pos="3835">
          <p15:clr>
            <a:srgbClr val="F26B43"/>
          </p15:clr>
        </p15:guide>
        <p15:guide id="9" orient="horz" pos="3864">
          <p15:clr>
            <a:srgbClr val="F26B43"/>
          </p15:clr>
        </p15:guide>
        <p15:guide id="10" orient="horz" pos="240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672">
          <p15:clr>
            <a:srgbClr val="F26B43"/>
          </p15:clr>
        </p15:guide>
        <p15:guide id="13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1.xml"/><Relationship Id="rId4" Type="http://schemas.openxmlformats.org/officeDocument/2006/relationships/hyperlink" Target="IPDFeb2025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7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25996" y="5340921"/>
            <a:ext cx="6835597" cy="384175"/>
          </a:xfrm>
        </p:spPr>
        <p:txBody>
          <a:bodyPr/>
          <a:lstStyle/>
          <a:p>
            <a:pPr defTabSz="121917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667" dirty="0">
                <a:solidFill>
                  <a:schemeClr val="accent2"/>
                </a:solidFill>
                <a:latin typeface="Arial"/>
                <a:ea typeface="+mn-ea"/>
                <a:cs typeface="+mn-cs"/>
              </a:rPr>
              <a:t>#NetAcadIPD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5996" y="6335764"/>
            <a:ext cx="3796376" cy="384175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NetAcad.com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5996" y="5741094"/>
            <a:ext cx="6835597" cy="38417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http:/cs.co/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CiscoSansTT ExtraLight" panose="020B0303020201020303" pitchFamily="34" charset="0"/>
                <a:ea typeface="Aptos" panose="020B0004020202020204" pitchFamily="34" charset="0"/>
                <a:cs typeface="CiscoSansTT ExtraLight" panose="020B03030202010203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IPDFeb2025</a:t>
            </a:r>
            <a:endParaRPr lang="en-US" dirty="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5996" y="3739793"/>
            <a:ext cx="8776987" cy="1106916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February 2025 IPD Week</a:t>
            </a:r>
            <a:endParaRPr lang="en-US" sz="3200" dirty="0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625996" y="2578366"/>
            <a:ext cx="8816657" cy="94545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ChatGPT APIs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6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AED31-C9C8-E37C-A1C8-0C67C014AE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1" y="929803"/>
            <a:ext cx="9192155" cy="44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8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4BCE7-C69B-BAAF-2CC5-E9A89CE69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C9B00BF4-7BDB-4576-C18C-DED2D273C0F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892397" y="1354705"/>
            <a:ext cx="5012812" cy="4918062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900"/>
              </a:spcAft>
              <a:buClr>
                <a:schemeClr val="bg1"/>
              </a:buClr>
              <a:buSzPct val="100000"/>
              <a:buNone/>
            </a:pPr>
            <a:r>
              <a:rPr lang="en-US" altLang="ja-JP" sz="2100" dirty="0">
                <a:latin typeface="Arial"/>
                <a:cs typeface="Arial"/>
              </a:rPr>
              <a:t>New Course Releases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900"/>
              </a:spcAft>
              <a:buClr>
                <a:schemeClr val="bg1"/>
              </a:buClr>
              <a:buSzPct val="100000"/>
              <a:buNone/>
            </a:pPr>
            <a:r>
              <a:rPr lang="en-US" altLang="ja-JP" sz="2100" dirty="0">
                <a:latin typeface="Arial"/>
                <a:cs typeface="Arial"/>
              </a:rPr>
              <a:t>IPD &amp; Educator Resources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900"/>
              </a:spcAft>
              <a:buClr>
                <a:schemeClr val="bg1"/>
              </a:buClr>
              <a:buSzPct val="100000"/>
              <a:buNone/>
            </a:pPr>
            <a:r>
              <a:rPr lang="en-US" sz="2100" dirty="0">
                <a:latin typeface="Arial"/>
                <a:cs typeface="Arial"/>
              </a:rPr>
              <a:t>Product Updates and Announcements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900"/>
              </a:spcAft>
              <a:buClr>
                <a:schemeClr val="bg1"/>
              </a:buClr>
              <a:buSzPct val="100000"/>
              <a:buNone/>
            </a:pPr>
            <a:r>
              <a:rPr lang="en-US" sz="2100" dirty="0">
                <a:latin typeface="Arial"/>
                <a:cs typeface="Arial"/>
              </a:rPr>
              <a:t>Marketing Updates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en-US" sz="2000" dirty="0">
                <a:latin typeface="Arial"/>
                <a:cs typeface="Arial"/>
              </a:rPr>
              <a:t>Platform Updates</a:t>
            </a:r>
            <a:endParaRPr lang="en-US" altLang="ja-JP" sz="21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en-US" sz="2000" dirty="0">
                <a:latin typeface="Arial"/>
                <a:cs typeface="Arial"/>
              </a:rPr>
              <a:t>Digital Badges and Certificates</a:t>
            </a:r>
            <a:endParaRPr lang="en-US" altLang="ja-JP" sz="21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900"/>
              </a:spcAft>
              <a:buClr>
                <a:schemeClr val="bg1"/>
              </a:buClr>
              <a:buSzPct val="100000"/>
              <a:buNone/>
            </a:pPr>
            <a:r>
              <a:rPr lang="en-US" sz="2000" dirty="0"/>
              <a:t>Sunset Legacy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900"/>
              </a:spcAft>
              <a:buClr>
                <a:schemeClr val="bg1"/>
              </a:buClr>
              <a:buSzPct val="100000"/>
              <a:buNone/>
            </a:pPr>
            <a:r>
              <a:rPr lang="en-US" sz="2133" dirty="0"/>
              <a:t>Planned Downtimes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124308-DE04-5715-A8BF-0E7644F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37" y="318877"/>
            <a:ext cx="5471672" cy="69668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DB7DF6-21AD-11DD-B548-A5417387B122}"/>
              </a:ext>
            </a:extLst>
          </p:cNvPr>
          <p:cNvSpPr/>
          <p:nvPr/>
        </p:nvSpPr>
        <p:spPr>
          <a:xfrm>
            <a:off x="426825" y="1318117"/>
            <a:ext cx="458860" cy="4508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F40CC-FC02-BC11-615C-30FBB1CB3596}"/>
              </a:ext>
            </a:extLst>
          </p:cNvPr>
          <p:cNvSpPr/>
          <p:nvPr/>
        </p:nvSpPr>
        <p:spPr>
          <a:xfrm>
            <a:off x="426825" y="1896869"/>
            <a:ext cx="458860" cy="45083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F00CF3-2916-DE80-0FBF-EFB87A490895}"/>
              </a:ext>
            </a:extLst>
          </p:cNvPr>
          <p:cNvSpPr/>
          <p:nvPr/>
        </p:nvSpPr>
        <p:spPr>
          <a:xfrm>
            <a:off x="426825" y="3000551"/>
            <a:ext cx="458860" cy="45083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" name="Picture 3" descr="AQ44727.JPG">
            <a:extLst>
              <a:ext uri="{FF2B5EF4-FFF2-40B4-BE49-F238E27FC236}">
                <a16:creationId xmlns:a16="http://schemas.microsoft.com/office/drawing/2014/main" id="{28FB2B31-8587-C2CE-F381-64628D830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2454" y="0"/>
            <a:ext cx="610954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C1027E-A54A-A350-8754-2CFA166D87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220"/>
          <a:stretch/>
        </p:blipFill>
        <p:spPr>
          <a:xfrm>
            <a:off x="6055359" y="-1"/>
            <a:ext cx="6136640" cy="685800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04524C3-1180-6D35-522F-EA68097B677F}"/>
              </a:ext>
            </a:extLst>
          </p:cNvPr>
          <p:cNvSpPr/>
          <p:nvPr/>
        </p:nvSpPr>
        <p:spPr>
          <a:xfrm>
            <a:off x="426825" y="2456217"/>
            <a:ext cx="458860" cy="4508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644E48-59AF-8E6F-D22B-E3F467605225}"/>
              </a:ext>
            </a:extLst>
          </p:cNvPr>
          <p:cNvSpPr/>
          <p:nvPr/>
        </p:nvSpPr>
        <p:spPr>
          <a:xfrm>
            <a:off x="433537" y="3559899"/>
            <a:ext cx="458860" cy="4508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92B814-64CE-DD29-1380-47161B29A85D}"/>
              </a:ext>
            </a:extLst>
          </p:cNvPr>
          <p:cNvSpPr/>
          <p:nvPr/>
        </p:nvSpPr>
        <p:spPr>
          <a:xfrm>
            <a:off x="433537" y="4119247"/>
            <a:ext cx="458860" cy="45083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BCBE62-933C-3543-F20D-687389491715}"/>
              </a:ext>
            </a:extLst>
          </p:cNvPr>
          <p:cNvSpPr/>
          <p:nvPr/>
        </p:nvSpPr>
        <p:spPr>
          <a:xfrm>
            <a:off x="433537" y="4678595"/>
            <a:ext cx="458860" cy="4508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3DA883-680B-9445-9C21-9586512AEF5A}"/>
              </a:ext>
            </a:extLst>
          </p:cNvPr>
          <p:cNvSpPr/>
          <p:nvPr/>
        </p:nvSpPr>
        <p:spPr>
          <a:xfrm>
            <a:off x="433537" y="5222929"/>
            <a:ext cx="458860" cy="45083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8571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ABB735-AEB0-76D8-AADD-8AB2332E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OpenAI Platform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A6F599-AA08-A26D-4564-21A5B63F4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API access via </a:t>
            </a:r>
            <a:r>
              <a:rPr lang="en-US" b="1" dirty="0"/>
              <a:t>OpenAI Platform</a:t>
            </a:r>
          </a:p>
          <a:p>
            <a:r>
              <a:rPr lang="en-US" dirty="0"/>
              <a:t>Also includes the </a:t>
            </a:r>
            <a:r>
              <a:rPr lang="en-US" b="1" dirty="0"/>
              <a:t>Playground</a:t>
            </a:r>
          </a:p>
          <a:p>
            <a:r>
              <a:rPr lang="en-US" dirty="0"/>
              <a:t>Must have an account</a:t>
            </a:r>
          </a:p>
          <a:p>
            <a:r>
              <a:rPr lang="en-US" dirty="0"/>
              <a:t>Account is separate from ChatGPT</a:t>
            </a:r>
          </a:p>
          <a:p>
            <a:r>
              <a:rPr lang="en-US" dirty="0"/>
              <a:t>No free credits</a:t>
            </a:r>
          </a:p>
          <a:p>
            <a:r>
              <a:rPr lang="en-US" dirty="0"/>
              <a:t>Must credit the account – min $5</a:t>
            </a:r>
          </a:p>
          <a:p>
            <a:r>
              <a:rPr lang="en-US" dirty="0"/>
              <a:t>Usage cost varies by service and model</a:t>
            </a:r>
          </a:p>
          <a:p>
            <a:r>
              <a:rPr lang="en-US" dirty="0"/>
              <a:t>Can explore API reference without paying</a:t>
            </a:r>
          </a:p>
          <a:p>
            <a:r>
              <a:rPr lang="en-US" dirty="0"/>
              <a:t>Log in to “API”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B9FA6-6CE8-6BE7-134A-0B400557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26" y="1069879"/>
            <a:ext cx="5283472" cy="27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C261-D25F-C1EA-8BB6-D6021CD7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F213A-7C84-39AC-C4C1-377547670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3" y="1409700"/>
            <a:ext cx="6071116" cy="4724400"/>
          </a:xfrm>
        </p:spPr>
        <p:txBody>
          <a:bodyPr/>
          <a:lstStyle/>
          <a:p>
            <a:r>
              <a:rPr lang="en-US" dirty="0"/>
              <a:t>Generate an API key from OpenAI account dashboard</a:t>
            </a:r>
          </a:p>
          <a:p>
            <a:r>
              <a:rPr lang="en-US" dirty="0"/>
              <a:t>API keys are generated per project</a:t>
            </a:r>
          </a:p>
          <a:p>
            <a:r>
              <a:rPr lang="en-US" dirty="0"/>
              <a:t>Format for authorization header: </a:t>
            </a:r>
            <a:br>
              <a:rPr lang="en-US" dirty="0"/>
            </a:br>
            <a:r>
              <a:rPr lang="en-US" dirty="0"/>
              <a:t>"Authorization": "Bearer YOUR_API_KEY“</a:t>
            </a:r>
          </a:p>
          <a:p>
            <a:r>
              <a:rPr lang="en-US" dirty="0"/>
              <a:t>Keep confidential</a:t>
            </a:r>
          </a:p>
          <a:p>
            <a:r>
              <a:rPr lang="en-US" dirty="0"/>
              <a:t>Store securely; avoid hard-coding it</a:t>
            </a:r>
          </a:p>
          <a:p>
            <a:r>
              <a:rPr lang="en-US" dirty="0"/>
              <a:t>When using SDK, use env variable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9480C-796D-104A-C78C-F314ED56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984" y="1069879"/>
            <a:ext cx="4664414" cy="50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0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2FC1-901C-BB90-ACB9-B14294D5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477A4-3D2F-3791-3B0E-0A1C2573C6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5852" y="1409700"/>
            <a:ext cx="6506547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Basic API endpoints:</a:t>
            </a:r>
          </a:p>
          <a:p>
            <a:r>
              <a:rPr lang="en-US" dirty="0"/>
              <a:t>Audio: Speech-to-text processing</a:t>
            </a:r>
          </a:p>
          <a:p>
            <a:r>
              <a:rPr lang="en-US" dirty="0"/>
              <a:t>Chat: Conversational AI, “completions”</a:t>
            </a:r>
          </a:p>
          <a:p>
            <a:r>
              <a:rPr lang="en-US" dirty="0"/>
              <a:t>Embeddings: Vector text representations</a:t>
            </a:r>
          </a:p>
          <a:p>
            <a:r>
              <a:rPr lang="en-US" dirty="0"/>
              <a:t>Fine-tuning: Custom model training</a:t>
            </a:r>
          </a:p>
          <a:p>
            <a:r>
              <a:rPr lang="en-US" dirty="0"/>
              <a:t>Batch: Multi-request processing</a:t>
            </a:r>
          </a:p>
          <a:p>
            <a:r>
              <a:rPr lang="en-US" dirty="0"/>
              <a:t>Files: File storage management</a:t>
            </a:r>
          </a:p>
          <a:p>
            <a:r>
              <a:rPr lang="en-US" dirty="0"/>
              <a:t>Uploads: File uploading</a:t>
            </a:r>
          </a:p>
          <a:p>
            <a:r>
              <a:rPr lang="en-US" dirty="0"/>
              <a:t>Images: Image generation/editing</a:t>
            </a:r>
          </a:p>
          <a:p>
            <a:r>
              <a:rPr lang="en-US" dirty="0"/>
              <a:t>Models: Model information</a:t>
            </a:r>
          </a:p>
          <a:p>
            <a:r>
              <a:rPr lang="en-US" dirty="0"/>
              <a:t>Moderations: Content safety checks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7462C59F-96CF-8867-F5C9-501DFBE4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346" y="1475313"/>
            <a:ext cx="2292221" cy="46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9714-A0FC-41A7-76A4-DFDCBACC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chat completion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61146-4E48-229C-17EB-522BCBC2CD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1409700"/>
            <a:ext cx="6144695" cy="4724400"/>
          </a:xfrm>
        </p:spPr>
        <p:txBody>
          <a:bodyPr/>
          <a:lstStyle/>
          <a:p>
            <a:r>
              <a:rPr lang="nn-NO" dirty="0"/>
              <a:t>POST https://api.openai.com/v1/chat/completions</a:t>
            </a:r>
          </a:p>
          <a:p>
            <a:r>
              <a:rPr lang="en-US" dirty="0"/>
              <a:t>Content-Type: application/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Auth: Bearer token</a:t>
            </a:r>
          </a:p>
          <a:p>
            <a:r>
              <a:rPr lang="en-US" dirty="0"/>
              <a:t>Model to be used: gpt-4o, gpt-3.5-turbo, etc.</a:t>
            </a:r>
          </a:p>
          <a:p>
            <a:r>
              <a:rPr lang="en-US" dirty="0"/>
              <a:t>Messages:</a:t>
            </a:r>
          </a:p>
          <a:p>
            <a:pPr lvl="1"/>
            <a:r>
              <a:rPr lang="en-US" dirty="0"/>
              <a:t>user</a:t>
            </a:r>
          </a:p>
          <a:p>
            <a:pPr lvl="1"/>
            <a:r>
              <a:rPr lang="en-US" dirty="0"/>
              <a:t>developer (aka system)</a:t>
            </a:r>
          </a:p>
          <a:p>
            <a:pPr lvl="1"/>
            <a:r>
              <a:rPr lang="en-US" dirty="0"/>
              <a:t>assistant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D407E-443D-6837-4382-8DC4808C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96" y="2095500"/>
            <a:ext cx="482810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F2C5-B33B-8ABC-853B-4A233CC6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completion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8C91D-1ECA-1A01-8627-EA85168C5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3298" y="1409700"/>
            <a:ext cx="6889101" cy="4724400"/>
          </a:xfrm>
        </p:spPr>
        <p:txBody>
          <a:bodyPr/>
          <a:lstStyle/>
          <a:p>
            <a:r>
              <a:rPr lang="en-US" dirty="0"/>
              <a:t>Choices – the model response content:</a:t>
            </a:r>
          </a:p>
          <a:p>
            <a:pPr lvl="1"/>
            <a:r>
              <a:rPr lang="en-US" dirty="0"/>
              <a:t>May have multiple “choices” if requested</a:t>
            </a:r>
          </a:p>
          <a:p>
            <a:pPr lvl="1"/>
            <a:r>
              <a:rPr lang="en-US" dirty="0"/>
              <a:t>“content” is the actual response text</a:t>
            </a:r>
          </a:p>
          <a:p>
            <a:pPr lvl="1"/>
            <a:r>
              <a:rPr lang="en-US" dirty="0" err="1"/>
              <a:t>finish_reason</a:t>
            </a:r>
            <a:r>
              <a:rPr lang="en-US" dirty="0"/>
              <a:t>: stop (natural), length, </a:t>
            </a:r>
            <a:r>
              <a:rPr lang="en-US" dirty="0" err="1"/>
              <a:t>content_filter</a:t>
            </a:r>
            <a:endParaRPr lang="en-US" dirty="0"/>
          </a:p>
          <a:p>
            <a:r>
              <a:rPr lang="en-US" dirty="0"/>
              <a:t>Model</a:t>
            </a:r>
          </a:p>
          <a:p>
            <a:r>
              <a:rPr lang="en-US" dirty="0"/>
              <a:t>Usage – how many tokens were consumed in and out</a:t>
            </a:r>
          </a:p>
          <a:p>
            <a:pPr lvl="1"/>
            <a:r>
              <a:rPr lang="en-US" dirty="0"/>
              <a:t>Can calculate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60C97-80C9-E14C-F191-99D160FE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09699"/>
            <a:ext cx="3692905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5E7C-2191-7094-7FD2-42BAE34E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python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3DAFC-3E82-7B89-F648-28EF6A1CC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9338" y="1409700"/>
            <a:ext cx="4743061" cy="4724400"/>
          </a:xfrm>
        </p:spPr>
        <p:txBody>
          <a:bodyPr/>
          <a:lstStyle/>
          <a:p>
            <a:r>
              <a:rPr lang="en-US" dirty="0"/>
              <a:t>Curl samples for lower-level coding (python requests)</a:t>
            </a:r>
          </a:p>
          <a:p>
            <a:r>
              <a:rPr lang="en-US" dirty="0"/>
              <a:t>JavaScript and Python are also available</a:t>
            </a:r>
          </a:p>
          <a:p>
            <a:r>
              <a:rPr lang="en-US" dirty="0"/>
              <a:t>Python uses the Python SDK</a:t>
            </a:r>
          </a:p>
          <a:p>
            <a:r>
              <a:rPr lang="en-US" dirty="0"/>
              <a:t>Install with:</a:t>
            </a:r>
            <a:br>
              <a:rPr lang="en-US" dirty="0"/>
            </a:br>
            <a:r>
              <a:rPr lang="en-US" dirty="0"/>
              <a:t>pip install </a:t>
            </a:r>
            <a:r>
              <a:rPr lang="en-US" dirty="0" err="1"/>
              <a:t>openai</a:t>
            </a:r>
            <a:endParaRPr lang="en-US" dirty="0"/>
          </a:p>
          <a:p>
            <a:r>
              <a:rPr lang="en-US" dirty="0"/>
              <a:t>The auth key is taken from </a:t>
            </a:r>
            <a:r>
              <a:rPr lang="en-US"/>
              <a:t>env variable OPENAI</a:t>
            </a:r>
            <a:r>
              <a:rPr lang="en-US" dirty="0"/>
              <a:t>_API_KEY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8EADC-A40F-10CC-BEE5-9B8329AB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857569"/>
            <a:ext cx="5702129" cy="376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29CF-C6B3-6B22-8143-C9C2FF63C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gear with a black background&#10;&#10;Description automatically generated">
            <a:extLst>
              <a:ext uri="{FF2B5EF4-FFF2-40B4-BE49-F238E27FC236}">
                <a16:creationId xmlns:a16="http://schemas.microsoft.com/office/drawing/2014/main" id="{1E2C00FC-0CAB-335D-FCAD-835C06A0C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490" y="1144891"/>
            <a:ext cx="4568217" cy="456821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097BE-C3D2-E369-1415-5F8F1B55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2389491"/>
            <a:ext cx="6534148" cy="1668780"/>
          </a:xfrm>
        </p:spPr>
        <p:txBody>
          <a:bodyPr anchor="ctr">
            <a:noAutofit/>
          </a:bodyPr>
          <a:lstStyle/>
          <a:p>
            <a:pPr>
              <a:lnSpc>
                <a:spcPct val="114000"/>
              </a:lnSpc>
            </a:pPr>
            <a:r>
              <a:rPr lang="en-US" sz="5400" dirty="0">
                <a:cs typeface="CiscoSansTT Thin"/>
              </a:rPr>
              <a:t>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7936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2024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2.xml><?xml version="1.0" encoding="utf-8"?>
<a:theme xmlns:a="http://schemas.openxmlformats.org/drawingml/2006/main" name="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20 NetAcad PPT Template 16x9 Light Background" id="{D984579E-17D0-BA42-9739-083C05630F8A}" vid="{7AA0612E-D1AB-8F43-BBA9-9963D7C47D80}"/>
    </a:ext>
  </a:extLst>
</a:theme>
</file>

<file path=ppt/theme/theme3.xml><?xml version="1.0" encoding="utf-8"?>
<a:theme xmlns:a="http://schemas.openxmlformats.org/drawingml/2006/main" name="1_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4.xml><?xml version="1.0" encoding="utf-8"?>
<a:theme xmlns:a="http://schemas.openxmlformats.org/drawingml/2006/main" name="13_Blue theme 2015 16x9">
  <a:themeElements>
    <a:clrScheme name="Custom 51">
      <a:dk1>
        <a:srgbClr val="FFFFFF"/>
      </a:dk1>
      <a:lt1>
        <a:srgbClr val="0D274D"/>
      </a:lt1>
      <a:dk2>
        <a:srgbClr val="00BCEB"/>
      </a:dk2>
      <a:lt2>
        <a:srgbClr val="0D274D"/>
      </a:lt2>
      <a:accent1>
        <a:srgbClr val="00BCEB"/>
      </a:accent1>
      <a:accent2>
        <a:srgbClr val="6EBE4A"/>
      </a:accent2>
      <a:accent3>
        <a:srgbClr val="B4E2F6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8CB0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5.xml><?xml version="1.0" encoding="utf-8"?>
<a:theme xmlns:a="http://schemas.openxmlformats.org/drawingml/2006/main" name="2_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6.xml><?xml version="1.0" encoding="utf-8"?>
<a:theme xmlns:a="http://schemas.openxmlformats.org/drawingml/2006/main" name="4_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51">
    <a:dk1>
      <a:srgbClr val="FFFFFF"/>
    </a:dk1>
    <a:lt1>
      <a:srgbClr val="0D274D"/>
    </a:lt1>
    <a:dk2>
      <a:srgbClr val="00BCEB"/>
    </a:dk2>
    <a:lt2>
      <a:srgbClr val="0D274D"/>
    </a:lt2>
    <a:accent1>
      <a:srgbClr val="00BCEB"/>
    </a:accent1>
    <a:accent2>
      <a:srgbClr val="6EBE4A"/>
    </a:accent2>
    <a:accent3>
      <a:srgbClr val="B4E2F6"/>
    </a:accent3>
    <a:accent4>
      <a:srgbClr val="9E9EA2"/>
    </a:accent4>
    <a:accent5>
      <a:srgbClr val="FBAB18"/>
    </a:accent5>
    <a:accent6>
      <a:srgbClr val="E3241B"/>
    </a:accent6>
    <a:hlink>
      <a:srgbClr val="00BCEB"/>
    </a:hlink>
    <a:folHlink>
      <a:srgbClr val="008CB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72FA7496D6DA479E8285E92D89F7A2" ma:contentTypeVersion="16" ma:contentTypeDescription="Create a new document." ma:contentTypeScope="" ma:versionID="5e1d3d399db7b5ad2e9944010a069963">
  <xsd:schema xmlns:xsd="http://www.w3.org/2001/XMLSchema" xmlns:xs="http://www.w3.org/2001/XMLSchema" xmlns:p="http://schemas.microsoft.com/office/2006/metadata/properties" xmlns:ns2="4596d6c2-6208-40c1-97d7-a7a8de7b2e7e" xmlns:ns3="663c561b-9ed7-4eff-a44a-420ee4b9be56" targetNamespace="http://schemas.microsoft.com/office/2006/metadata/properties" ma:root="true" ma:fieldsID="0f0f5f7a48a6da95fb824dbe257a31f1" ns2:_="" ns3:_="">
    <xsd:import namespace="4596d6c2-6208-40c1-97d7-a7a8de7b2e7e"/>
    <xsd:import namespace="663c561b-9ed7-4eff-a44a-420ee4b9be5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96d6c2-6208-40c1-97d7-a7a8de7b2e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744fc2b-25fb-49a1-97aa-3319922cdb6c}" ma:internalName="TaxCatchAll" ma:showField="CatchAllData" ma:web="4596d6c2-6208-40c1-97d7-a7a8de7b2e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3c561b-9ed7-4eff-a44a-420ee4b9be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596d6c2-6208-40c1-97d7-a7a8de7b2e7e"/>
    <lcf76f155ced4ddcb4097134ff3c332f xmlns="663c561b-9ed7-4eff-a44a-420ee4b9be5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F4019B1-6D7B-4B49-A7C8-310281CE5F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96d6c2-6208-40c1-97d7-a7a8de7b2e7e"/>
    <ds:schemaRef ds:uri="663c561b-9ed7-4eff-a44a-420ee4b9be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6B5853-329D-4292-9FBD-86B0DDC3FF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699DDC-8D0C-4876-991E-C9282111A772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4596d6c2-6208-40c1-97d7-a7a8de7b2e7e"/>
    <ds:schemaRef ds:uri="http://schemas.microsoft.com/office/infopath/2007/PartnerControls"/>
    <ds:schemaRef ds:uri="663c561b-9ed7-4eff-a44a-420ee4b9be56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4838</TotalTime>
  <Words>442</Words>
  <Application>Microsoft Office PowerPoint</Application>
  <PresentationFormat>Widescreen</PresentationFormat>
  <Paragraphs>85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CiscoSansTT</vt:lpstr>
      <vt:lpstr>Arial</vt:lpstr>
      <vt:lpstr>Calibri</vt:lpstr>
      <vt:lpstr>CiscoSansTT Thin</vt:lpstr>
      <vt:lpstr>CiscoSansTT Light</vt:lpstr>
      <vt:lpstr>MS PGothic</vt:lpstr>
      <vt:lpstr>CiscoSansTT ExtraLight</vt:lpstr>
      <vt:lpstr>2024 Cisco Template Master</vt:lpstr>
      <vt:lpstr>Blue theme 2015 16x9</vt:lpstr>
      <vt:lpstr>1_2023 Cisco Template Master</vt:lpstr>
      <vt:lpstr>13_Blue theme 2015 16x9</vt:lpstr>
      <vt:lpstr>2_Blue theme 2015 16x9</vt:lpstr>
      <vt:lpstr>4_2023 Cisco Template Master</vt:lpstr>
      <vt:lpstr>ChatGPT APIs</vt:lpstr>
      <vt:lpstr>Agenda</vt:lpstr>
      <vt:lpstr>Get started with OpenAI Platform</vt:lpstr>
      <vt:lpstr>Authentication</vt:lpstr>
      <vt:lpstr>API documentation</vt:lpstr>
      <vt:lpstr>Create chat completion API call</vt:lpstr>
      <vt:lpstr>Chat completion response</vt:lpstr>
      <vt:lpstr>Using python SDK</vt:lpstr>
      <vt:lpstr>DEMO</vt:lpstr>
      <vt:lpstr>PowerPoint Presentation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 Hatch for Cisco</dc:creator>
  <cp:lastModifiedBy>Eugene Morozov -X (emorozov - INLEA HOLDINGS INC at Cisco)</cp:lastModifiedBy>
  <cp:revision>8</cp:revision>
  <cp:lastPrinted>2022-03-18T19:12:29Z</cp:lastPrinted>
  <dcterms:created xsi:type="dcterms:W3CDTF">2014-07-09T19:55:36Z</dcterms:created>
  <dcterms:modified xsi:type="dcterms:W3CDTF">2025-02-17T16:45:57Z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0x010100E372FA7496D6DA479E8285E92D89F7A2</vt:lpwstr>
  </property>
  <property fmtid="{D5CDD505-2E9C-101B-9397-08002B2CF9AE}" pid="3" name="MediaServiceImageTags">
    <vt:lpwstr/>
  </property>
  <property fmtid="{D5CDD505-2E9C-101B-9397-08002B2CF9AE}" pid="4" name="MSIP_Label_a189e4fd-a2fa-47bf-9b21-17f706ee2968_Enabled">
    <vt:lpwstr>true</vt:lpwstr>
  </property>
  <property fmtid="{D5CDD505-2E9C-101B-9397-08002B2CF9AE}" pid="5" name="MSIP_Label_a189e4fd-a2fa-47bf-9b21-17f706ee2968_SetDate">
    <vt:lpwstr>2025-02-15T20:47:58Z</vt:lpwstr>
  </property>
  <property fmtid="{D5CDD505-2E9C-101B-9397-08002B2CF9AE}" pid="6" name="MSIP_Label_a189e4fd-a2fa-47bf-9b21-17f706ee2968_Method">
    <vt:lpwstr>Privileged</vt:lpwstr>
  </property>
  <property fmtid="{D5CDD505-2E9C-101B-9397-08002B2CF9AE}" pid="7" name="MSIP_Label_a189e4fd-a2fa-47bf-9b21-17f706ee2968_Name">
    <vt:lpwstr>Cisco Public Label</vt:lpwstr>
  </property>
  <property fmtid="{D5CDD505-2E9C-101B-9397-08002B2CF9AE}" pid="8" name="MSIP_Label_a189e4fd-a2fa-47bf-9b21-17f706ee2968_SiteId">
    <vt:lpwstr>5ae1af62-9505-4097-a69a-c1553ef7840e</vt:lpwstr>
  </property>
  <property fmtid="{D5CDD505-2E9C-101B-9397-08002B2CF9AE}" pid="9" name="MSIP_Label_a189e4fd-a2fa-47bf-9b21-17f706ee2968_ActionId">
    <vt:lpwstr>d5cc8662-1216-4524-ab30-7d31ccb58017</vt:lpwstr>
  </property>
  <property fmtid="{D5CDD505-2E9C-101B-9397-08002B2CF9AE}" pid="10" name="MSIP_Label_a189e4fd-a2fa-47bf-9b21-17f706ee2968_ContentBits">
    <vt:lpwstr>2</vt:lpwstr>
  </property>
  <property fmtid="{D5CDD505-2E9C-101B-9397-08002B2CF9AE}" pid="11" name="MSIP_Label_a189e4fd-a2fa-47bf-9b21-17f706ee2968_Tag">
    <vt:lpwstr>10, 0, 1, 1</vt:lpwstr>
  </property>
  <property fmtid="{D5CDD505-2E9C-101B-9397-08002B2CF9AE}" pid="12" name="ClassificationContentMarkingFooterLocations">
    <vt:lpwstr>2024 Cisco Template Master:4\Blue theme 2015 16x9:3\1_2023 Cisco Template Master:4\13_Blue theme 2015 16x9:3\2_Blue theme 2015 16x9:3\Cisco Corporate Dark 2024:4\2023 Cisco Template Master:9\4_2023 Cisco Template Master:4</vt:lpwstr>
  </property>
  <property fmtid="{D5CDD505-2E9C-101B-9397-08002B2CF9AE}" pid="13" name="ClassificationContentMarkingFooterText">
    <vt:lpwstr>-</vt:lpwstr>
  </property>
</Properties>
</file>